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sldIdLst>
    <p:sldId id="256" r:id="rId5"/>
    <p:sldId id="257" r:id="rId6"/>
    <p:sldId id="258" r:id="rId7"/>
    <p:sldId id="259" r:id="rId8"/>
    <p:sldId id="274" r:id="rId9"/>
    <p:sldId id="262" r:id="rId10"/>
    <p:sldId id="273" r:id="rId11"/>
    <p:sldId id="265" r:id="rId12"/>
    <p:sldId id="266" r:id="rId13"/>
    <p:sldId id="276" r:id="rId14"/>
    <p:sldId id="279" r:id="rId15"/>
    <p:sldId id="278" r:id="rId16"/>
    <p:sldId id="277" r:id="rId17"/>
    <p:sldId id="280" r:id="rId18"/>
    <p:sldId id="281" r:id="rId19"/>
    <p:sldId id="267" r:id="rId20"/>
    <p:sldId id="26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7723A9-4A06-438F-A34A-33157D36AE5A}" v="509" dt="2023-03-31T19:55:08.1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899" autoAdjust="0"/>
    <p:restoredTop sz="86358" autoAdjust="0"/>
  </p:normalViewPr>
  <p:slideViewPr>
    <p:cSldViewPr snapToGrid="0">
      <p:cViewPr varScale="1">
        <p:scale>
          <a:sx n="111" d="100"/>
          <a:sy n="111" d="100"/>
        </p:scale>
        <p:origin x="252" y="9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yrna Barnard" userId="ab6107a153d7e84d" providerId="LiveId" clId="{7B7723A9-4A06-438F-A34A-33157D36AE5A}"/>
    <pc:docChg chg="undo custSel addSld delSld modSld sldOrd">
      <pc:chgData name="Myrna Barnard" userId="ab6107a153d7e84d" providerId="LiveId" clId="{7B7723A9-4A06-438F-A34A-33157D36AE5A}" dt="2023-04-03T00:04:46.866" v="7545" actId="1076"/>
      <pc:docMkLst>
        <pc:docMk/>
      </pc:docMkLst>
      <pc:sldChg chg="modSp mod">
        <pc:chgData name="Myrna Barnard" userId="ab6107a153d7e84d" providerId="LiveId" clId="{7B7723A9-4A06-438F-A34A-33157D36AE5A}" dt="2023-03-31T14:03:52.770" v="6825" actId="14100"/>
        <pc:sldMkLst>
          <pc:docMk/>
          <pc:sldMk cId="1325608595" sldId="257"/>
        </pc:sldMkLst>
        <pc:spChg chg="mod">
          <ac:chgData name="Myrna Barnard" userId="ab6107a153d7e84d" providerId="LiveId" clId="{7B7723A9-4A06-438F-A34A-33157D36AE5A}" dt="2023-03-31T14:03:52.770" v="6825" actId="14100"/>
          <ac:spMkLst>
            <pc:docMk/>
            <pc:sldMk cId="1325608595" sldId="257"/>
            <ac:spMk id="2" creationId="{912DF434-28DB-4621-A497-D62C41CE0419}"/>
          </ac:spMkLst>
        </pc:spChg>
      </pc:sldChg>
      <pc:sldChg chg="addSp delSp modSp mod modClrScheme chgLayout">
        <pc:chgData name="Myrna Barnard" userId="ab6107a153d7e84d" providerId="LiveId" clId="{7B7723A9-4A06-438F-A34A-33157D36AE5A}" dt="2023-03-29T22:57:22.617" v="5240" actId="20577"/>
        <pc:sldMkLst>
          <pc:docMk/>
          <pc:sldMk cId="1639799154" sldId="258"/>
        </pc:sldMkLst>
        <pc:spChg chg="mod">
          <ac:chgData name="Myrna Barnard" userId="ab6107a153d7e84d" providerId="LiveId" clId="{7B7723A9-4A06-438F-A34A-33157D36AE5A}" dt="2023-03-29T22:56:58.270" v="5217" actId="20577"/>
          <ac:spMkLst>
            <pc:docMk/>
            <pc:sldMk cId="1639799154" sldId="258"/>
            <ac:spMk id="2" creationId="{8C543F67-9C70-4748-8C0C-3A7863422F99}"/>
          </ac:spMkLst>
        </pc:spChg>
        <pc:spChg chg="mod">
          <ac:chgData name="Myrna Barnard" userId="ab6107a153d7e84d" providerId="LiveId" clId="{7B7723A9-4A06-438F-A34A-33157D36AE5A}" dt="2023-03-29T22:57:22.617" v="5240" actId="20577"/>
          <ac:spMkLst>
            <pc:docMk/>
            <pc:sldMk cId="1639799154" sldId="258"/>
            <ac:spMk id="3" creationId="{95B371F2-DBA5-415A-82C8-651F587B857A}"/>
          </ac:spMkLst>
        </pc:spChg>
        <pc:spChg chg="mod">
          <ac:chgData name="Myrna Barnard" userId="ab6107a153d7e84d" providerId="LiveId" clId="{7B7723A9-4A06-438F-A34A-33157D36AE5A}" dt="2023-03-27T18:25:45.775" v="209" actId="20577"/>
          <ac:spMkLst>
            <pc:docMk/>
            <pc:sldMk cId="1639799154" sldId="258"/>
            <ac:spMk id="4" creationId="{08793EAC-1C63-48A8-A1F6-B99D0D21E292}"/>
          </ac:spMkLst>
        </pc:spChg>
        <pc:spChg chg="mod">
          <ac:chgData name="Myrna Barnard" userId="ab6107a153d7e84d" providerId="LiveId" clId="{7B7723A9-4A06-438F-A34A-33157D36AE5A}" dt="2023-03-27T18:26:06.650" v="235" actId="20577"/>
          <ac:spMkLst>
            <pc:docMk/>
            <pc:sldMk cId="1639799154" sldId="258"/>
            <ac:spMk id="5" creationId="{0E9DB856-36DA-450C-BBE3-B505DB80DCCD}"/>
          </ac:spMkLst>
        </pc:spChg>
        <pc:spChg chg="mod">
          <ac:chgData name="Myrna Barnard" userId="ab6107a153d7e84d" providerId="LiveId" clId="{7B7723A9-4A06-438F-A34A-33157D36AE5A}" dt="2023-03-27T18:17:14.714" v="80" actId="26606"/>
          <ac:spMkLst>
            <pc:docMk/>
            <pc:sldMk cId="1639799154" sldId="258"/>
            <ac:spMk id="6" creationId="{634A761C-7039-4C48-BCE5-1581B37826B8}"/>
          </ac:spMkLst>
        </pc:spChg>
        <pc:spChg chg="add mod ord">
          <ac:chgData name="Myrna Barnard" userId="ab6107a153d7e84d" providerId="LiveId" clId="{7B7723A9-4A06-438F-A34A-33157D36AE5A}" dt="2023-03-27T18:20:59.125" v="98" actId="207"/>
          <ac:spMkLst>
            <pc:docMk/>
            <pc:sldMk cId="1639799154" sldId="258"/>
            <ac:spMk id="9" creationId="{5E702259-10AF-FE2A-1B4D-AB015A57603C}"/>
          </ac:spMkLst>
        </pc:spChg>
        <pc:spChg chg="add mod">
          <ac:chgData name="Myrna Barnard" userId="ab6107a153d7e84d" providerId="LiveId" clId="{7B7723A9-4A06-438F-A34A-33157D36AE5A}" dt="2023-03-27T18:21:16.769" v="99" actId="207"/>
          <ac:spMkLst>
            <pc:docMk/>
            <pc:sldMk cId="1639799154" sldId="258"/>
            <ac:spMk id="12" creationId="{F5120063-2C2C-72C8-3277-CEE311531D2D}"/>
          </ac:spMkLst>
        </pc:spChg>
        <pc:spChg chg="add mod">
          <ac:chgData name="Myrna Barnard" userId="ab6107a153d7e84d" providerId="LiveId" clId="{7B7723A9-4A06-438F-A34A-33157D36AE5A}" dt="2023-03-27T18:21:24.506" v="100" actId="207"/>
          <ac:spMkLst>
            <pc:docMk/>
            <pc:sldMk cId="1639799154" sldId="258"/>
            <ac:spMk id="13" creationId="{7A4EDF6C-D99D-5FE9-BF91-2C7273470BF9}"/>
          </ac:spMkLst>
        </pc:spChg>
        <pc:spChg chg="add del mod">
          <ac:chgData name="Myrna Barnard" userId="ab6107a153d7e84d" providerId="LiveId" clId="{7B7723A9-4A06-438F-A34A-33157D36AE5A}" dt="2023-03-27T18:17:14.714" v="80" actId="26606"/>
          <ac:spMkLst>
            <pc:docMk/>
            <pc:sldMk cId="1639799154" sldId="258"/>
            <ac:spMk id="16" creationId="{AA81E564-5983-8568-72C3-74B61D8BE60E}"/>
          </ac:spMkLst>
        </pc:spChg>
        <pc:spChg chg="add del mod">
          <ac:chgData name="Myrna Barnard" userId="ab6107a153d7e84d" providerId="LiveId" clId="{7B7723A9-4A06-438F-A34A-33157D36AE5A}" dt="2023-03-27T18:17:14.714" v="80" actId="26606"/>
          <ac:spMkLst>
            <pc:docMk/>
            <pc:sldMk cId="1639799154" sldId="258"/>
            <ac:spMk id="18" creationId="{D9A20D21-9E79-F879-56BD-2BF947EC3315}"/>
          </ac:spMkLst>
        </pc:spChg>
        <pc:spChg chg="add del mod">
          <ac:chgData name="Myrna Barnard" userId="ab6107a153d7e84d" providerId="LiveId" clId="{7B7723A9-4A06-438F-A34A-33157D36AE5A}" dt="2023-03-27T18:17:14.714" v="80" actId="26606"/>
          <ac:spMkLst>
            <pc:docMk/>
            <pc:sldMk cId="1639799154" sldId="258"/>
            <ac:spMk id="20" creationId="{C95A317C-DD62-1371-831C-287EAB16AFF4}"/>
          </ac:spMkLst>
        </pc:spChg>
        <pc:spChg chg="add del mod">
          <ac:chgData name="Myrna Barnard" userId="ab6107a153d7e84d" providerId="LiveId" clId="{7B7723A9-4A06-438F-A34A-33157D36AE5A}" dt="2023-03-27T18:17:14.714" v="80" actId="26606"/>
          <ac:spMkLst>
            <pc:docMk/>
            <pc:sldMk cId="1639799154" sldId="258"/>
            <ac:spMk id="22" creationId="{0E80BA1F-2FAB-8847-2C94-C391275DAFB8}"/>
          </ac:spMkLst>
        </pc:spChg>
        <pc:spChg chg="add del mod">
          <ac:chgData name="Myrna Barnard" userId="ab6107a153d7e84d" providerId="LiveId" clId="{7B7723A9-4A06-438F-A34A-33157D36AE5A}" dt="2023-03-27T18:17:14.714" v="80" actId="26606"/>
          <ac:spMkLst>
            <pc:docMk/>
            <pc:sldMk cId="1639799154" sldId="258"/>
            <ac:spMk id="24" creationId="{A6B54D79-B70C-3B16-859F-8B589C26EDB6}"/>
          </ac:spMkLst>
        </pc:spChg>
        <pc:spChg chg="add del mod">
          <ac:chgData name="Myrna Barnard" userId="ab6107a153d7e84d" providerId="LiveId" clId="{7B7723A9-4A06-438F-A34A-33157D36AE5A}" dt="2023-03-27T18:17:14.714" v="80" actId="26606"/>
          <ac:spMkLst>
            <pc:docMk/>
            <pc:sldMk cId="1639799154" sldId="258"/>
            <ac:spMk id="26" creationId="{D2478CA1-97FF-8CAD-7195-2AF3F5A88694}"/>
          </ac:spMkLst>
        </pc:spChg>
        <pc:spChg chg="add del mod">
          <ac:chgData name="Myrna Barnard" userId="ab6107a153d7e84d" providerId="LiveId" clId="{7B7723A9-4A06-438F-A34A-33157D36AE5A}" dt="2023-03-27T18:17:14.714" v="80" actId="26606"/>
          <ac:spMkLst>
            <pc:docMk/>
            <pc:sldMk cId="1639799154" sldId="258"/>
            <ac:spMk id="28" creationId="{A55913CD-43AC-F088-4988-8216A0F0F087}"/>
          </ac:spMkLst>
        </pc:spChg>
        <pc:spChg chg="add del mod">
          <ac:chgData name="Myrna Barnard" userId="ab6107a153d7e84d" providerId="LiveId" clId="{7B7723A9-4A06-438F-A34A-33157D36AE5A}" dt="2023-03-27T18:17:14.714" v="80" actId="26606"/>
          <ac:spMkLst>
            <pc:docMk/>
            <pc:sldMk cId="1639799154" sldId="258"/>
            <ac:spMk id="30" creationId="{96606728-6F2D-027D-17C0-FB2660D5B225}"/>
          </ac:spMkLst>
        </pc:spChg>
        <pc:spChg chg="add del mod">
          <ac:chgData name="Myrna Barnard" userId="ab6107a153d7e84d" providerId="LiveId" clId="{7B7723A9-4A06-438F-A34A-33157D36AE5A}" dt="2023-03-27T18:17:14.714" v="80" actId="26606"/>
          <ac:spMkLst>
            <pc:docMk/>
            <pc:sldMk cId="1639799154" sldId="258"/>
            <ac:spMk id="32" creationId="{E7E0F646-A0EA-A2D1-2486-6E32337C1F59}"/>
          </ac:spMkLst>
        </pc:spChg>
        <pc:spChg chg="add del mod">
          <ac:chgData name="Myrna Barnard" userId="ab6107a153d7e84d" providerId="LiveId" clId="{7B7723A9-4A06-438F-A34A-33157D36AE5A}" dt="2023-03-27T18:17:14.714" v="80" actId="26606"/>
          <ac:spMkLst>
            <pc:docMk/>
            <pc:sldMk cId="1639799154" sldId="258"/>
            <ac:spMk id="34" creationId="{EACD1A3E-3F9A-146D-15EA-1611B3DC7018}"/>
          </ac:spMkLst>
        </pc:spChg>
        <pc:spChg chg="add del mod">
          <ac:chgData name="Myrna Barnard" userId="ab6107a153d7e84d" providerId="LiveId" clId="{7B7723A9-4A06-438F-A34A-33157D36AE5A}" dt="2023-03-27T18:17:14.714" v="80" actId="26606"/>
          <ac:spMkLst>
            <pc:docMk/>
            <pc:sldMk cId="1639799154" sldId="258"/>
            <ac:spMk id="36" creationId="{A4D9CB58-4169-82DC-0066-9CD188ED23D6}"/>
          </ac:spMkLst>
        </pc:spChg>
        <pc:spChg chg="add del mod">
          <ac:chgData name="Myrna Barnard" userId="ab6107a153d7e84d" providerId="LiveId" clId="{7B7723A9-4A06-438F-A34A-33157D36AE5A}" dt="2023-03-27T18:17:14.714" v="80" actId="26606"/>
          <ac:spMkLst>
            <pc:docMk/>
            <pc:sldMk cId="1639799154" sldId="258"/>
            <ac:spMk id="38" creationId="{56BD631A-C328-45E2-B5AD-A45C323D9C22}"/>
          </ac:spMkLst>
        </pc:spChg>
        <pc:spChg chg="add del mod">
          <ac:chgData name="Myrna Barnard" userId="ab6107a153d7e84d" providerId="LiveId" clId="{7B7723A9-4A06-438F-A34A-33157D36AE5A}" dt="2023-03-27T18:17:14.714" v="80" actId="26606"/>
          <ac:spMkLst>
            <pc:docMk/>
            <pc:sldMk cId="1639799154" sldId="258"/>
            <ac:spMk id="40" creationId="{D2BF2B21-E20D-2490-820B-DD89154DAE48}"/>
          </ac:spMkLst>
        </pc:spChg>
        <pc:spChg chg="add del mod">
          <ac:chgData name="Myrna Barnard" userId="ab6107a153d7e84d" providerId="LiveId" clId="{7B7723A9-4A06-438F-A34A-33157D36AE5A}" dt="2023-03-27T18:17:14.714" v="80" actId="26606"/>
          <ac:spMkLst>
            <pc:docMk/>
            <pc:sldMk cId="1639799154" sldId="258"/>
            <ac:spMk id="42" creationId="{FACB6AAF-3CB6-DB66-0AFA-7253E4E55F46}"/>
          </ac:spMkLst>
        </pc:spChg>
        <pc:spChg chg="add del mod">
          <ac:chgData name="Myrna Barnard" userId="ab6107a153d7e84d" providerId="LiveId" clId="{7B7723A9-4A06-438F-A34A-33157D36AE5A}" dt="2023-03-27T18:17:14.714" v="80" actId="26606"/>
          <ac:spMkLst>
            <pc:docMk/>
            <pc:sldMk cId="1639799154" sldId="258"/>
            <ac:spMk id="44" creationId="{5DEBB0FD-25A7-CAD6-EECB-673902EEC267}"/>
          </ac:spMkLst>
        </pc:spChg>
        <pc:spChg chg="add del mod">
          <ac:chgData name="Myrna Barnard" userId="ab6107a153d7e84d" providerId="LiveId" clId="{7B7723A9-4A06-438F-A34A-33157D36AE5A}" dt="2023-03-27T18:17:14.714" v="80" actId="26606"/>
          <ac:spMkLst>
            <pc:docMk/>
            <pc:sldMk cId="1639799154" sldId="258"/>
            <ac:spMk id="46" creationId="{38CE21F1-67F8-17E6-3D8E-099E10F5C65A}"/>
          </ac:spMkLst>
        </pc:spChg>
        <pc:spChg chg="add del mod">
          <ac:chgData name="Myrna Barnard" userId="ab6107a153d7e84d" providerId="LiveId" clId="{7B7723A9-4A06-438F-A34A-33157D36AE5A}" dt="2023-03-27T18:17:14.714" v="80" actId="26606"/>
          <ac:spMkLst>
            <pc:docMk/>
            <pc:sldMk cId="1639799154" sldId="258"/>
            <ac:spMk id="48" creationId="{5FB4AEDC-E317-1C42-27CC-34D27ADFF964}"/>
          </ac:spMkLst>
        </pc:spChg>
        <pc:spChg chg="add del mod">
          <ac:chgData name="Myrna Barnard" userId="ab6107a153d7e84d" providerId="LiveId" clId="{7B7723A9-4A06-438F-A34A-33157D36AE5A}" dt="2023-03-27T18:17:14.714" v="80" actId="26606"/>
          <ac:spMkLst>
            <pc:docMk/>
            <pc:sldMk cId="1639799154" sldId="258"/>
            <ac:spMk id="50" creationId="{F8CB826C-2B13-4F5A-DDC0-756F2E2469E1}"/>
          </ac:spMkLst>
        </pc:spChg>
        <pc:spChg chg="add del mod">
          <ac:chgData name="Myrna Barnard" userId="ab6107a153d7e84d" providerId="LiveId" clId="{7B7723A9-4A06-438F-A34A-33157D36AE5A}" dt="2023-03-27T18:17:14.714" v="80" actId="26606"/>
          <ac:spMkLst>
            <pc:docMk/>
            <pc:sldMk cId="1639799154" sldId="258"/>
            <ac:spMk id="52" creationId="{5950B2A7-508D-9E9F-B1D8-AFBA3C53AF15}"/>
          </ac:spMkLst>
        </pc:spChg>
        <pc:picChg chg="add mod ord">
          <ac:chgData name="Myrna Barnard" userId="ab6107a153d7e84d" providerId="LiveId" clId="{7B7723A9-4A06-438F-A34A-33157D36AE5A}" dt="2023-03-27T18:17:14.714" v="80" actId="26606"/>
          <ac:picMkLst>
            <pc:docMk/>
            <pc:sldMk cId="1639799154" sldId="258"/>
            <ac:picMk id="8" creationId="{6029DB12-272F-D1C9-5244-B6D215C78819}"/>
          </ac:picMkLst>
        </pc:picChg>
        <pc:picChg chg="mod">
          <ac:chgData name="Myrna Barnard" userId="ab6107a153d7e84d" providerId="LiveId" clId="{7B7723A9-4A06-438F-A34A-33157D36AE5A}" dt="2023-03-27T18:17:14.714" v="80" actId="26606"/>
          <ac:picMkLst>
            <pc:docMk/>
            <pc:sldMk cId="1639799154" sldId="258"/>
            <ac:picMk id="10" creationId="{19E24BD9-7C4F-4CBC-A1A3-365B17564D9C}"/>
          </ac:picMkLst>
        </pc:picChg>
        <pc:picChg chg="add del mod ord">
          <ac:chgData name="Myrna Barnard" userId="ab6107a153d7e84d" providerId="LiveId" clId="{7B7723A9-4A06-438F-A34A-33157D36AE5A}" dt="2023-03-27T18:17:34.530" v="82" actId="21"/>
          <ac:picMkLst>
            <pc:docMk/>
            <pc:sldMk cId="1639799154" sldId="258"/>
            <ac:picMk id="11" creationId="{2DF842FE-C2B9-0130-66DF-F30EA580461E}"/>
          </ac:picMkLst>
        </pc:picChg>
      </pc:sldChg>
      <pc:sldChg chg="addSp modSp">
        <pc:chgData name="Myrna Barnard" userId="ab6107a153d7e84d" providerId="LiveId" clId="{7B7723A9-4A06-438F-A34A-33157D36AE5A}" dt="2023-03-27T18:33:54.115" v="476" actId="14100"/>
        <pc:sldMkLst>
          <pc:docMk/>
          <pc:sldMk cId="3446797337" sldId="259"/>
        </pc:sldMkLst>
        <pc:spChg chg="mod">
          <ac:chgData name="Myrna Barnard" userId="ab6107a153d7e84d" providerId="LiveId" clId="{7B7723A9-4A06-438F-A34A-33157D36AE5A}" dt="2023-03-27T18:28:47.970" v="315" actId="20577"/>
          <ac:spMkLst>
            <pc:docMk/>
            <pc:sldMk cId="3446797337" sldId="259"/>
            <ac:spMk id="2" creationId="{8460295B-54B9-4937-90E3-BAB9CE69E30B}"/>
          </ac:spMkLst>
        </pc:spChg>
        <pc:spChg chg="mod">
          <ac:chgData name="Myrna Barnard" userId="ab6107a153d7e84d" providerId="LiveId" clId="{7B7723A9-4A06-438F-A34A-33157D36AE5A}" dt="2023-03-27T18:27:38.203" v="263" actId="20577"/>
          <ac:spMkLst>
            <pc:docMk/>
            <pc:sldMk cId="3446797337" sldId="259"/>
            <ac:spMk id="3" creationId="{DA5A38AF-5F12-4DEB-89DB-4B80B9A251CE}"/>
          </ac:spMkLst>
        </pc:spChg>
        <pc:spChg chg="mod">
          <ac:chgData name="Myrna Barnard" userId="ab6107a153d7e84d" providerId="LiveId" clId="{7B7723A9-4A06-438F-A34A-33157D36AE5A}" dt="2023-03-27T18:32:29.553" v="467" actId="14100"/>
          <ac:spMkLst>
            <pc:docMk/>
            <pc:sldMk cId="3446797337" sldId="259"/>
            <ac:spMk id="4" creationId="{D51A6D85-3837-435F-A342-5A3F98172B12}"/>
          </ac:spMkLst>
        </pc:spChg>
        <pc:spChg chg="mod">
          <ac:chgData name="Myrna Barnard" userId="ab6107a153d7e84d" providerId="LiveId" clId="{7B7723A9-4A06-438F-A34A-33157D36AE5A}" dt="2023-03-27T18:27:51.960" v="288" actId="20577"/>
          <ac:spMkLst>
            <pc:docMk/>
            <pc:sldMk cId="3446797337" sldId="259"/>
            <ac:spMk id="5" creationId="{84C8C656-CFD5-4338-8297-78599A48AD5B}"/>
          </ac:spMkLst>
        </pc:spChg>
        <pc:picChg chg="add mod">
          <ac:chgData name="Myrna Barnard" userId="ab6107a153d7e84d" providerId="LiveId" clId="{7B7723A9-4A06-438F-A34A-33157D36AE5A}" dt="2023-03-27T18:33:54.115" v="476" actId="14100"/>
          <ac:picMkLst>
            <pc:docMk/>
            <pc:sldMk cId="3446797337" sldId="259"/>
            <ac:picMk id="8" creationId="{141C3546-8118-3917-3FAC-0553DB72D4B3}"/>
          </ac:picMkLst>
        </pc:picChg>
      </pc:sldChg>
      <pc:sldChg chg="addSp delSp modSp del mod">
        <pc:chgData name="Myrna Barnard" userId="ab6107a153d7e84d" providerId="LiveId" clId="{7B7723A9-4A06-438F-A34A-33157D36AE5A}" dt="2023-03-29T19:43:23.347" v="834" actId="2696"/>
        <pc:sldMkLst>
          <pc:docMk/>
          <pc:sldMk cId="1527386939" sldId="261"/>
        </pc:sldMkLst>
        <pc:spChg chg="mod">
          <ac:chgData name="Myrna Barnard" userId="ab6107a153d7e84d" providerId="LiveId" clId="{7B7723A9-4A06-438F-A34A-33157D36AE5A}" dt="2023-03-29T19:33:19.191" v="576" actId="20577"/>
          <ac:spMkLst>
            <pc:docMk/>
            <pc:sldMk cId="1527386939" sldId="261"/>
            <ac:spMk id="2" creationId="{D543047E-FBFD-4F79-BCA5-10E69740F030}"/>
          </ac:spMkLst>
        </pc:spChg>
        <pc:spChg chg="mod">
          <ac:chgData name="Myrna Barnard" userId="ab6107a153d7e84d" providerId="LiveId" clId="{7B7723A9-4A06-438F-A34A-33157D36AE5A}" dt="2023-03-29T19:40:10.882" v="794" actId="20577"/>
          <ac:spMkLst>
            <pc:docMk/>
            <pc:sldMk cId="1527386939" sldId="261"/>
            <ac:spMk id="3" creationId="{400E0858-D4DD-443F-87BC-E1FAA9B0B1B9}"/>
          </ac:spMkLst>
        </pc:spChg>
        <pc:spChg chg="add del mod">
          <ac:chgData name="Myrna Barnard" userId="ab6107a153d7e84d" providerId="LiveId" clId="{7B7723A9-4A06-438F-A34A-33157D36AE5A}" dt="2023-03-29T19:32:03.751" v="544" actId="21"/>
          <ac:spMkLst>
            <pc:docMk/>
            <pc:sldMk cId="1527386939" sldId="261"/>
            <ac:spMk id="8" creationId="{EF0C9B49-5F23-D518-65D1-CD4B31BB7072}"/>
          </ac:spMkLst>
        </pc:spChg>
        <pc:spChg chg="add del mod">
          <ac:chgData name="Myrna Barnard" userId="ab6107a153d7e84d" providerId="LiveId" clId="{7B7723A9-4A06-438F-A34A-33157D36AE5A}" dt="2023-03-29T19:35:45.451" v="586"/>
          <ac:spMkLst>
            <pc:docMk/>
            <pc:sldMk cId="1527386939" sldId="261"/>
            <ac:spMk id="11" creationId="{C7FD12D6-E6EE-5890-AA3F-CE250A2A1ED5}"/>
          </ac:spMkLst>
        </pc:spChg>
        <pc:spChg chg="add mod">
          <ac:chgData name="Myrna Barnard" userId="ab6107a153d7e84d" providerId="LiveId" clId="{7B7723A9-4A06-438F-A34A-33157D36AE5A}" dt="2023-03-29T19:39:29.874" v="751" actId="20577"/>
          <ac:spMkLst>
            <pc:docMk/>
            <pc:sldMk cId="1527386939" sldId="261"/>
            <ac:spMk id="12" creationId="{2A7755CD-6901-85E3-BF45-1E02F04565F4}"/>
          </ac:spMkLst>
        </pc:spChg>
        <pc:spChg chg="add mod">
          <ac:chgData name="Myrna Barnard" userId="ab6107a153d7e84d" providerId="LiveId" clId="{7B7723A9-4A06-438F-A34A-33157D36AE5A}" dt="2023-03-29T19:42:41.275" v="833" actId="255"/>
          <ac:spMkLst>
            <pc:docMk/>
            <pc:sldMk cId="1527386939" sldId="261"/>
            <ac:spMk id="13" creationId="{981A73D5-CC35-9FFD-77F3-3A6D13677785}"/>
          </ac:spMkLst>
        </pc:spChg>
        <pc:graphicFrameChg chg="del">
          <ac:chgData name="Myrna Barnard" userId="ab6107a153d7e84d" providerId="LiveId" clId="{7B7723A9-4A06-438F-A34A-33157D36AE5A}" dt="2023-03-29T19:31:43.917" v="543" actId="21"/>
          <ac:graphicFrameMkLst>
            <pc:docMk/>
            <pc:sldMk cId="1527386939" sldId="261"/>
            <ac:graphicFrameMk id="6" creationId="{DB23E567-BDB1-4E6F-9EA8-3E4297461AEE}"/>
          </ac:graphicFrameMkLst>
        </pc:graphicFrameChg>
        <pc:picChg chg="add mod">
          <ac:chgData name="Myrna Barnard" userId="ab6107a153d7e84d" providerId="LiveId" clId="{7B7723A9-4A06-438F-A34A-33157D36AE5A}" dt="2023-03-29T19:40:28.137" v="795" actId="1076"/>
          <ac:picMkLst>
            <pc:docMk/>
            <pc:sldMk cId="1527386939" sldId="261"/>
            <ac:picMk id="10" creationId="{A8E83387-27C4-4B20-517E-09786AD7F7C0}"/>
          </ac:picMkLst>
        </pc:picChg>
      </pc:sldChg>
      <pc:sldChg chg="addSp delSp modSp mod">
        <pc:chgData name="Myrna Barnard" userId="ab6107a153d7e84d" providerId="LiveId" clId="{7B7723A9-4A06-438F-A34A-33157D36AE5A}" dt="2023-03-29T19:54:10.976" v="1322" actId="20577"/>
        <pc:sldMkLst>
          <pc:docMk/>
          <pc:sldMk cId="554560724" sldId="262"/>
        </pc:sldMkLst>
        <pc:spChg chg="mod">
          <ac:chgData name="Myrna Barnard" userId="ab6107a153d7e84d" providerId="LiveId" clId="{7B7723A9-4A06-438F-A34A-33157D36AE5A}" dt="2023-03-29T19:48:15.497" v="1025" actId="20577"/>
          <ac:spMkLst>
            <pc:docMk/>
            <pc:sldMk cId="554560724" sldId="262"/>
            <ac:spMk id="2" creationId="{F7C7447B-077A-4961-86A9-5923BCAB4804}"/>
          </ac:spMkLst>
        </pc:spChg>
        <pc:spChg chg="mod">
          <ac:chgData name="Myrna Barnard" userId="ab6107a153d7e84d" providerId="LiveId" clId="{7B7723A9-4A06-438F-A34A-33157D36AE5A}" dt="2023-03-29T19:48:32.165" v="1068" actId="20577"/>
          <ac:spMkLst>
            <pc:docMk/>
            <pc:sldMk cId="554560724" sldId="262"/>
            <ac:spMk id="3" creationId="{ABE8F5CA-1242-4729-AC43-4CCF2FB9DCCF}"/>
          </ac:spMkLst>
        </pc:spChg>
        <pc:spChg chg="add mod">
          <ac:chgData name="Myrna Barnard" userId="ab6107a153d7e84d" providerId="LiveId" clId="{7B7723A9-4A06-438F-A34A-33157D36AE5A}" dt="2023-03-29T19:54:10.976" v="1322" actId="20577"/>
          <ac:spMkLst>
            <pc:docMk/>
            <pc:sldMk cId="554560724" sldId="262"/>
            <ac:spMk id="6" creationId="{2E131684-68BA-2361-C3B4-80B9C4C36217}"/>
          </ac:spMkLst>
        </pc:spChg>
        <pc:spChg chg="del mod">
          <ac:chgData name="Myrna Barnard" userId="ab6107a153d7e84d" providerId="LiveId" clId="{7B7723A9-4A06-438F-A34A-33157D36AE5A}" dt="2023-03-29T19:49:46.595" v="1073" actId="478"/>
          <ac:spMkLst>
            <pc:docMk/>
            <pc:sldMk cId="554560724" sldId="262"/>
            <ac:spMk id="18" creationId="{2EF3A4B2-57A0-42EE-8DCE-BDF1A2756A00}"/>
          </ac:spMkLst>
        </pc:spChg>
        <pc:spChg chg="mod">
          <ac:chgData name="Myrna Barnard" userId="ab6107a153d7e84d" providerId="LiveId" clId="{7B7723A9-4A06-438F-A34A-33157D36AE5A}" dt="2023-03-29T19:50:41.456" v="1094" actId="20577"/>
          <ac:spMkLst>
            <pc:docMk/>
            <pc:sldMk cId="554560724" sldId="262"/>
            <ac:spMk id="19" creationId="{94753837-F8EB-4144-857D-D1C03138313A}"/>
          </ac:spMkLst>
        </pc:spChg>
      </pc:sldChg>
      <pc:sldChg chg="del">
        <pc:chgData name="Myrna Barnard" userId="ab6107a153d7e84d" providerId="LiveId" clId="{7B7723A9-4A06-438F-A34A-33157D36AE5A}" dt="2023-03-29T20:24:19.156" v="1824" actId="2696"/>
        <pc:sldMkLst>
          <pc:docMk/>
          <pc:sldMk cId="700209266" sldId="264"/>
        </pc:sldMkLst>
      </pc:sldChg>
      <pc:sldChg chg="addSp delSp modSp mod">
        <pc:chgData name="Myrna Barnard" userId="ab6107a153d7e84d" providerId="LiveId" clId="{7B7723A9-4A06-438F-A34A-33157D36AE5A}" dt="2023-03-31T14:02:30.622" v="6820" actId="1076"/>
        <pc:sldMkLst>
          <pc:docMk/>
          <pc:sldMk cId="2563119616" sldId="265"/>
        </pc:sldMkLst>
        <pc:spChg chg="mod">
          <ac:chgData name="Myrna Barnard" userId="ab6107a153d7e84d" providerId="LiveId" clId="{7B7723A9-4A06-438F-A34A-33157D36AE5A}" dt="2023-03-29T20:34:55.479" v="2215" actId="20577"/>
          <ac:spMkLst>
            <pc:docMk/>
            <pc:sldMk cId="2563119616" sldId="265"/>
            <ac:spMk id="2" creationId="{E944FF64-5B52-4F55-8EFC-A6B5D3126F2B}"/>
          </ac:spMkLst>
        </pc:spChg>
        <pc:spChg chg="mod">
          <ac:chgData name="Myrna Barnard" userId="ab6107a153d7e84d" providerId="LiveId" clId="{7B7723A9-4A06-438F-A34A-33157D36AE5A}" dt="2023-03-29T20:35:43.392" v="2245" actId="1076"/>
          <ac:spMkLst>
            <pc:docMk/>
            <pc:sldMk cId="2563119616" sldId="265"/>
            <ac:spMk id="3" creationId="{EFB90AB4-D228-4548-B072-726498212362}"/>
          </ac:spMkLst>
        </pc:spChg>
        <pc:spChg chg="add mod">
          <ac:chgData name="Myrna Barnard" userId="ab6107a153d7e84d" providerId="LiveId" clId="{7B7723A9-4A06-438F-A34A-33157D36AE5A}" dt="2023-03-31T14:02:30.622" v="6820" actId="1076"/>
          <ac:spMkLst>
            <pc:docMk/>
            <pc:sldMk cId="2563119616" sldId="265"/>
            <ac:spMk id="4" creationId="{85417F72-20C5-C026-506B-74AC1C368003}"/>
          </ac:spMkLst>
        </pc:spChg>
        <pc:spChg chg="del mod">
          <ac:chgData name="Myrna Barnard" userId="ab6107a153d7e84d" providerId="LiveId" clId="{7B7723A9-4A06-438F-A34A-33157D36AE5A}" dt="2023-03-29T20:29:14.563" v="2001" actId="478"/>
          <ac:spMkLst>
            <pc:docMk/>
            <pc:sldMk cId="2563119616" sldId="265"/>
            <ac:spMk id="4" creationId="{950677C9-3E42-427F-93B8-526692906471}"/>
          </ac:spMkLst>
        </pc:spChg>
        <pc:spChg chg="del">
          <ac:chgData name="Myrna Barnard" userId="ab6107a153d7e84d" providerId="LiveId" clId="{7B7723A9-4A06-438F-A34A-33157D36AE5A}" dt="2023-03-29T20:29:24.507" v="2004" actId="478"/>
          <ac:spMkLst>
            <pc:docMk/>
            <pc:sldMk cId="2563119616" sldId="265"/>
            <ac:spMk id="5" creationId="{BDB9D020-1E25-453D-83DF-1420ACD3968D}"/>
          </ac:spMkLst>
        </pc:spChg>
        <pc:spChg chg="del">
          <ac:chgData name="Myrna Barnard" userId="ab6107a153d7e84d" providerId="LiveId" clId="{7B7723A9-4A06-438F-A34A-33157D36AE5A}" dt="2023-03-29T20:28:54.698" v="1998" actId="478"/>
          <ac:spMkLst>
            <pc:docMk/>
            <pc:sldMk cId="2563119616" sldId="265"/>
            <ac:spMk id="6" creationId="{F5018B6D-E395-49AD-92AD-AD69E3AB40C3}"/>
          </ac:spMkLst>
        </pc:spChg>
        <pc:spChg chg="mod">
          <ac:chgData name="Myrna Barnard" userId="ab6107a153d7e84d" providerId="LiveId" clId="{7B7723A9-4A06-438F-A34A-33157D36AE5A}" dt="2023-03-29T20:35:06.263" v="2240" actId="20577"/>
          <ac:spMkLst>
            <pc:docMk/>
            <pc:sldMk cId="2563119616" sldId="265"/>
            <ac:spMk id="7" creationId="{BE45337A-4526-4875-92E4-8D568BF6A799}"/>
          </ac:spMkLst>
        </pc:spChg>
        <pc:spChg chg="add del mod">
          <ac:chgData name="Myrna Barnard" userId="ab6107a153d7e84d" providerId="LiveId" clId="{7B7723A9-4A06-438F-A34A-33157D36AE5A}" dt="2023-03-29T20:28:56.057" v="1999" actId="478"/>
          <ac:spMkLst>
            <pc:docMk/>
            <pc:sldMk cId="2563119616" sldId="265"/>
            <ac:spMk id="10" creationId="{EA2279F9-40FC-15A8-6D1D-914CD80AE647}"/>
          </ac:spMkLst>
        </pc:spChg>
        <pc:spChg chg="add del mod">
          <ac:chgData name="Myrna Barnard" userId="ab6107a153d7e84d" providerId="LiveId" clId="{7B7723A9-4A06-438F-A34A-33157D36AE5A}" dt="2023-03-29T20:29:20.137" v="2003" actId="478"/>
          <ac:spMkLst>
            <pc:docMk/>
            <pc:sldMk cId="2563119616" sldId="265"/>
            <ac:spMk id="12" creationId="{A38A1ADF-9C88-5A15-835E-54BA960C00A6}"/>
          </ac:spMkLst>
        </pc:spChg>
        <pc:spChg chg="add del mod">
          <ac:chgData name="Myrna Barnard" userId="ab6107a153d7e84d" providerId="LiveId" clId="{7B7723A9-4A06-438F-A34A-33157D36AE5A}" dt="2023-03-29T20:29:25.687" v="2005" actId="478"/>
          <ac:spMkLst>
            <pc:docMk/>
            <pc:sldMk cId="2563119616" sldId="265"/>
            <ac:spMk id="14" creationId="{02F0432F-1F8A-C9A4-E66E-58CAFBCC0202}"/>
          </ac:spMkLst>
        </pc:spChg>
        <pc:spChg chg="add mod">
          <ac:chgData name="Myrna Barnard" userId="ab6107a153d7e84d" providerId="LiveId" clId="{7B7723A9-4A06-438F-A34A-33157D36AE5A}" dt="2023-03-31T14:02:22.757" v="6819" actId="1076"/>
          <ac:spMkLst>
            <pc:docMk/>
            <pc:sldMk cId="2563119616" sldId="265"/>
            <ac:spMk id="15" creationId="{9E321F8D-08F7-62B1-C8D2-6171E073195D}"/>
          </ac:spMkLst>
        </pc:spChg>
        <pc:spChg chg="add del mod">
          <ac:chgData name="Myrna Barnard" userId="ab6107a153d7e84d" providerId="LiveId" clId="{7B7723A9-4A06-438F-A34A-33157D36AE5A}" dt="2023-03-29T20:33:43.755" v="2202"/>
          <ac:spMkLst>
            <pc:docMk/>
            <pc:sldMk cId="2563119616" sldId="265"/>
            <ac:spMk id="16" creationId="{8B3D50C2-D3A2-FA3C-787D-5B1834C13E70}"/>
          </ac:spMkLst>
        </pc:spChg>
        <pc:spChg chg="mod">
          <ac:chgData name="Myrna Barnard" userId="ab6107a153d7e84d" providerId="LiveId" clId="{7B7723A9-4A06-438F-A34A-33157D36AE5A}" dt="2023-03-29T20:27:41.216" v="1919" actId="20577"/>
          <ac:spMkLst>
            <pc:docMk/>
            <pc:sldMk cId="2563119616" sldId="265"/>
            <ac:spMk id="71" creationId="{E0FEE499-AB74-47F2-A52F-76A79317EC9E}"/>
          </ac:spMkLst>
        </pc:spChg>
      </pc:sldChg>
      <pc:sldChg chg="addSp delSp modSp mod">
        <pc:chgData name="Myrna Barnard" userId="ab6107a153d7e84d" providerId="LiveId" clId="{7B7723A9-4A06-438F-A34A-33157D36AE5A}" dt="2023-03-31T13:33:15.175" v="6500" actId="20577"/>
        <pc:sldMkLst>
          <pc:docMk/>
          <pc:sldMk cId="2721508595" sldId="266"/>
        </pc:sldMkLst>
        <pc:spChg chg="mod">
          <ac:chgData name="Myrna Barnard" userId="ab6107a153d7e84d" providerId="LiveId" clId="{7B7723A9-4A06-438F-A34A-33157D36AE5A}" dt="2023-03-29T20:41:03.024" v="2273" actId="20577"/>
          <ac:spMkLst>
            <pc:docMk/>
            <pc:sldMk cId="2721508595" sldId="266"/>
            <ac:spMk id="2" creationId="{E5F191A4-7839-4F63-B17C-7C366C59488C}"/>
          </ac:spMkLst>
        </pc:spChg>
        <pc:spChg chg="del mod">
          <ac:chgData name="Myrna Barnard" userId="ab6107a153d7e84d" providerId="LiveId" clId="{7B7723A9-4A06-438F-A34A-33157D36AE5A}" dt="2023-03-29T20:41:16.922" v="2275" actId="478"/>
          <ac:spMkLst>
            <pc:docMk/>
            <pc:sldMk cId="2721508595" sldId="266"/>
            <ac:spMk id="3" creationId="{1FB6990F-5DC9-9043-9232-F1297EA7F243}"/>
          </ac:spMkLst>
        </pc:spChg>
        <pc:spChg chg="mod">
          <ac:chgData name="Myrna Barnard" userId="ab6107a153d7e84d" providerId="LiveId" clId="{7B7723A9-4A06-438F-A34A-33157D36AE5A}" dt="2023-03-29T21:22:39.339" v="2751" actId="1076"/>
          <ac:spMkLst>
            <pc:docMk/>
            <pc:sldMk cId="2721508595" sldId="266"/>
            <ac:spMk id="4" creationId="{9B9ED227-95A7-4B08-91FE-5E0EF0D41D20}"/>
          </ac:spMkLst>
        </pc:spChg>
        <pc:spChg chg="del mod">
          <ac:chgData name="Myrna Barnard" userId="ab6107a153d7e84d" providerId="LiveId" clId="{7B7723A9-4A06-438F-A34A-33157D36AE5A}" dt="2023-03-29T20:44:25.858" v="2325" actId="478"/>
          <ac:spMkLst>
            <pc:docMk/>
            <pc:sldMk cId="2721508595" sldId="266"/>
            <ac:spMk id="5" creationId="{9C2ECAAA-1E9C-4845-8EA9-E11A76F08150}"/>
          </ac:spMkLst>
        </pc:spChg>
        <pc:spChg chg="mod">
          <ac:chgData name="Myrna Barnard" userId="ab6107a153d7e84d" providerId="LiveId" clId="{7B7723A9-4A06-438F-A34A-33157D36AE5A}" dt="2023-03-29T21:02:01.441" v="2676" actId="20577"/>
          <ac:spMkLst>
            <pc:docMk/>
            <pc:sldMk cId="2721508595" sldId="266"/>
            <ac:spMk id="6" creationId="{3F133A8C-3B97-4425-9E56-F20597F1FAEC}"/>
          </ac:spMkLst>
        </pc:spChg>
        <pc:spChg chg="del mod">
          <ac:chgData name="Myrna Barnard" userId="ab6107a153d7e84d" providerId="LiveId" clId="{7B7723A9-4A06-438F-A34A-33157D36AE5A}" dt="2023-03-29T20:41:25.549" v="2278" actId="478"/>
          <ac:spMkLst>
            <pc:docMk/>
            <pc:sldMk cId="2721508595" sldId="266"/>
            <ac:spMk id="7" creationId="{9608CD15-85BD-DB4A-917B-4E7521F75CA4}"/>
          </ac:spMkLst>
        </pc:spChg>
        <pc:spChg chg="del mod">
          <ac:chgData name="Myrna Barnard" userId="ab6107a153d7e84d" providerId="LiveId" clId="{7B7723A9-4A06-438F-A34A-33157D36AE5A}" dt="2023-03-29T20:41:30.443" v="2281" actId="478"/>
          <ac:spMkLst>
            <pc:docMk/>
            <pc:sldMk cId="2721508595" sldId="266"/>
            <ac:spMk id="8" creationId="{F4DDDE18-57BD-844A-8AB7-FFA372F31FB9}"/>
          </ac:spMkLst>
        </pc:spChg>
        <pc:spChg chg="del">
          <ac:chgData name="Myrna Barnard" userId="ab6107a153d7e84d" providerId="LiveId" clId="{7B7723A9-4A06-438F-A34A-33157D36AE5A}" dt="2023-03-29T20:44:30.369" v="2327" actId="478"/>
          <ac:spMkLst>
            <pc:docMk/>
            <pc:sldMk cId="2721508595" sldId="266"/>
            <ac:spMk id="9" creationId="{E638C1D3-13E5-8E44-8AD1-D086D9AE2BB3}"/>
          </ac:spMkLst>
        </pc:spChg>
        <pc:spChg chg="mod">
          <ac:chgData name="Myrna Barnard" userId="ab6107a153d7e84d" providerId="LiveId" clId="{7B7723A9-4A06-438F-A34A-33157D36AE5A}" dt="2023-03-29T21:02:12.520" v="2701" actId="20577"/>
          <ac:spMkLst>
            <pc:docMk/>
            <pc:sldMk cId="2721508595" sldId="266"/>
            <ac:spMk id="10" creationId="{F06523BD-E76F-40D9-9A51-B01D3C099230}"/>
          </ac:spMkLst>
        </pc:spChg>
        <pc:spChg chg="add del mod">
          <ac:chgData name="Myrna Barnard" userId="ab6107a153d7e84d" providerId="LiveId" clId="{7B7723A9-4A06-438F-A34A-33157D36AE5A}" dt="2023-03-29T20:41:21.224" v="2276" actId="478"/>
          <ac:spMkLst>
            <pc:docMk/>
            <pc:sldMk cId="2721508595" sldId="266"/>
            <ac:spMk id="13" creationId="{76233C57-3CC6-06E5-2992-7805F462B6AB}"/>
          </ac:spMkLst>
        </pc:spChg>
        <pc:spChg chg="add del mod">
          <ac:chgData name="Myrna Barnard" userId="ab6107a153d7e84d" providerId="LiveId" clId="{7B7723A9-4A06-438F-A34A-33157D36AE5A}" dt="2023-03-29T20:41:26.679" v="2279" actId="478"/>
          <ac:spMkLst>
            <pc:docMk/>
            <pc:sldMk cId="2721508595" sldId="266"/>
            <ac:spMk id="15" creationId="{E07FD20C-B6CF-648B-80EE-C64C3B74AFB2}"/>
          </ac:spMkLst>
        </pc:spChg>
        <pc:spChg chg="add del mod">
          <ac:chgData name="Myrna Barnard" userId="ab6107a153d7e84d" providerId="LiveId" clId="{7B7723A9-4A06-438F-A34A-33157D36AE5A}" dt="2023-03-29T20:41:32.948" v="2283" actId="478"/>
          <ac:spMkLst>
            <pc:docMk/>
            <pc:sldMk cId="2721508595" sldId="266"/>
            <ac:spMk id="17" creationId="{A52C242D-A044-91BF-CAF7-98DF5015D516}"/>
          </ac:spMkLst>
        </pc:spChg>
        <pc:spChg chg="add del mod">
          <ac:chgData name="Myrna Barnard" userId="ab6107a153d7e84d" providerId="LiveId" clId="{7B7723A9-4A06-438F-A34A-33157D36AE5A}" dt="2023-03-29T20:44:26.847" v="2326" actId="478"/>
          <ac:spMkLst>
            <pc:docMk/>
            <pc:sldMk cId="2721508595" sldId="266"/>
            <ac:spMk id="19" creationId="{FDFE25E6-02A1-7C96-4944-344E4340247F}"/>
          </ac:spMkLst>
        </pc:spChg>
        <pc:spChg chg="add del mod">
          <ac:chgData name="Myrna Barnard" userId="ab6107a153d7e84d" providerId="LiveId" clId="{7B7723A9-4A06-438F-A34A-33157D36AE5A}" dt="2023-03-29T20:44:31.510" v="2328" actId="478"/>
          <ac:spMkLst>
            <pc:docMk/>
            <pc:sldMk cId="2721508595" sldId="266"/>
            <ac:spMk id="21" creationId="{4AA9AF65-E5F8-B436-4B79-208BF516CD8B}"/>
          </ac:spMkLst>
        </pc:spChg>
        <pc:spChg chg="add mod">
          <ac:chgData name="Myrna Barnard" userId="ab6107a153d7e84d" providerId="LiveId" clId="{7B7723A9-4A06-438F-A34A-33157D36AE5A}" dt="2023-03-31T13:33:15.175" v="6500" actId="20577"/>
          <ac:spMkLst>
            <pc:docMk/>
            <pc:sldMk cId="2721508595" sldId="266"/>
            <ac:spMk id="22" creationId="{1D4D2C85-0861-C86F-A7B2-6A427F8AAE3B}"/>
          </ac:spMkLst>
        </pc:spChg>
        <pc:spChg chg="add del mod">
          <ac:chgData name="Myrna Barnard" userId="ab6107a153d7e84d" providerId="LiveId" clId="{7B7723A9-4A06-438F-A34A-33157D36AE5A}" dt="2023-03-29T20:51:59.356" v="2579"/>
          <ac:spMkLst>
            <pc:docMk/>
            <pc:sldMk cId="2721508595" sldId="266"/>
            <ac:spMk id="23" creationId="{50C97828-109C-98FD-E885-E0EBB7C45F7E}"/>
          </ac:spMkLst>
        </pc:spChg>
        <pc:spChg chg="add mod">
          <ac:chgData name="Myrna Barnard" userId="ab6107a153d7e84d" providerId="LiveId" clId="{7B7723A9-4A06-438F-A34A-33157D36AE5A}" dt="2023-03-29T21:06:20.885" v="2707" actId="1076"/>
          <ac:spMkLst>
            <pc:docMk/>
            <pc:sldMk cId="2721508595" sldId="266"/>
            <ac:spMk id="24" creationId="{030B599C-970E-E29E-1941-5B3E65F5255A}"/>
          </ac:spMkLst>
        </pc:spChg>
        <pc:picChg chg="add mod">
          <ac:chgData name="Myrna Barnard" userId="ab6107a153d7e84d" providerId="LiveId" clId="{7B7723A9-4A06-438F-A34A-33157D36AE5A}" dt="2023-03-29T22:54:53.023" v="5215" actId="14100"/>
          <ac:picMkLst>
            <pc:docMk/>
            <pc:sldMk cId="2721508595" sldId="266"/>
            <ac:picMk id="5" creationId="{308A1DE5-8823-1CBF-5975-140CD9A20C10}"/>
          </ac:picMkLst>
        </pc:picChg>
      </pc:sldChg>
      <pc:sldChg chg="addSp delSp modSp mod">
        <pc:chgData name="Myrna Barnard" userId="ab6107a153d7e84d" providerId="LiveId" clId="{7B7723A9-4A06-438F-A34A-33157D36AE5A}" dt="2023-03-31T13:07:24.736" v="6385" actId="20577"/>
        <pc:sldMkLst>
          <pc:docMk/>
          <pc:sldMk cId="445070695" sldId="267"/>
        </pc:sldMkLst>
        <pc:spChg chg="mod">
          <ac:chgData name="Myrna Barnard" userId="ab6107a153d7e84d" providerId="LiveId" clId="{7B7723A9-4A06-438F-A34A-33157D36AE5A}" dt="2023-03-29T23:03:28.171" v="5427" actId="20577"/>
          <ac:spMkLst>
            <pc:docMk/>
            <pc:sldMk cId="445070695" sldId="267"/>
            <ac:spMk id="2" creationId="{A8124124-F6BB-486F-96EC-75A0CC0B577C}"/>
          </ac:spMkLst>
        </pc:spChg>
        <pc:spChg chg="del mod">
          <ac:chgData name="Myrna Barnard" userId="ab6107a153d7e84d" providerId="LiveId" clId="{7B7723A9-4A06-438F-A34A-33157D36AE5A}" dt="2023-03-29T23:00:42.804" v="5278" actId="478"/>
          <ac:spMkLst>
            <pc:docMk/>
            <pc:sldMk cId="445070695" sldId="267"/>
            <ac:spMk id="3" creationId="{7B943E7C-A74D-4CB3-844B-51917C88C95F}"/>
          </ac:spMkLst>
        </pc:spChg>
        <pc:spChg chg="mod">
          <ac:chgData name="Myrna Barnard" userId="ab6107a153d7e84d" providerId="LiveId" clId="{7B7723A9-4A06-438F-A34A-33157D36AE5A}" dt="2023-03-29T23:04:05.649" v="5455" actId="14100"/>
          <ac:spMkLst>
            <pc:docMk/>
            <pc:sldMk cId="445070695" sldId="267"/>
            <ac:spMk id="4" creationId="{73062AD0-8136-4BB7-96DD-82347B32CAF6}"/>
          </ac:spMkLst>
        </pc:spChg>
        <pc:spChg chg="add mod">
          <ac:chgData name="Myrna Barnard" userId="ab6107a153d7e84d" providerId="LiveId" clId="{7B7723A9-4A06-438F-A34A-33157D36AE5A}" dt="2023-03-31T13:07:24.736" v="6385" actId="20577"/>
          <ac:spMkLst>
            <pc:docMk/>
            <pc:sldMk cId="445070695" sldId="267"/>
            <ac:spMk id="6" creationId="{992B4E8B-F628-0993-2627-830AEE906C4B}"/>
          </ac:spMkLst>
        </pc:spChg>
        <pc:spChg chg="add del mod">
          <ac:chgData name="Myrna Barnard" userId="ab6107a153d7e84d" providerId="LiveId" clId="{7B7723A9-4A06-438F-A34A-33157D36AE5A}" dt="2023-03-29T23:03:10.551" v="5417"/>
          <ac:spMkLst>
            <pc:docMk/>
            <pc:sldMk cId="445070695" sldId="267"/>
            <ac:spMk id="7" creationId="{399A5891-7DEF-7861-A4C4-DCBAC43181E5}"/>
          </ac:spMkLst>
        </pc:spChg>
        <pc:spChg chg="add del mod">
          <ac:chgData name="Myrna Barnard" userId="ab6107a153d7e84d" providerId="LiveId" clId="{7B7723A9-4A06-438F-A34A-33157D36AE5A}" dt="2023-03-31T02:16:37.197" v="6158" actId="478"/>
          <ac:spMkLst>
            <pc:docMk/>
            <pc:sldMk cId="445070695" sldId="267"/>
            <ac:spMk id="8" creationId="{CAAA0FD2-6CBD-1829-5A1D-E3EE7AB5F06F}"/>
          </ac:spMkLst>
        </pc:spChg>
        <pc:spChg chg="mod">
          <ac:chgData name="Myrna Barnard" userId="ab6107a153d7e84d" providerId="LiveId" clId="{7B7723A9-4A06-438F-A34A-33157D36AE5A}" dt="2023-03-29T23:02:43.746" v="5415" actId="20577"/>
          <ac:spMkLst>
            <pc:docMk/>
            <pc:sldMk cId="445070695" sldId="267"/>
            <ac:spMk id="32" creationId="{F2959A91-4FC0-437D-AC15-2DA5FC8C7323}"/>
          </ac:spMkLst>
        </pc:spChg>
      </pc:sldChg>
      <pc:sldChg chg="modSp mod">
        <pc:chgData name="Myrna Barnard" userId="ab6107a153d7e84d" providerId="LiveId" clId="{7B7723A9-4A06-438F-A34A-33157D36AE5A}" dt="2023-04-03T00:04:46.866" v="7545" actId="1076"/>
        <pc:sldMkLst>
          <pc:docMk/>
          <pc:sldMk cId="3103683689" sldId="268"/>
        </pc:sldMkLst>
        <pc:spChg chg="mod">
          <ac:chgData name="Myrna Barnard" userId="ab6107a153d7e84d" providerId="LiveId" clId="{7B7723A9-4A06-438F-A34A-33157D36AE5A}" dt="2023-04-03T00:04:46.866" v="7545" actId="1076"/>
          <ac:spMkLst>
            <pc:docMk/>
            <pc:sldMk cId="3103683689" sldId="268"/>
            <ac:spMk id="3" creationId="{BABC2CE0-8806-4B2A-A10A-32984D317434}"/>
          </ac:spMkLst>
        </pc:spChg>
        <pc:spChg chg="mod">
          <ac:chgData name="Myrna Barnard" userId="ab6107a153d7e84d" providerId="LiveId" clId="{7B7723A9-4A06-438F-A34A-33157D36AE5A}" dt="2023-03-29T23:09:41.383" v="5851" actId="20577"/>
          <ac:spMkLst>
            <pc:docMk/>
            <pc:sldMk cId="3103683689" sldId="268"/>
            <ac:spMk id="4" creationId="{6AF71291-B666-4D05-AAAE-17252D331CD9}"/>
          </ac:spMkLst>
        </pc:spChg>
        <pc:spChg chg="mod">
          <ac:chgData name="Myrna Barnard" userId="ab6107a153d7e84d" providerId="LiveId" clId="{7B7723A9-4A06-438F-A34A-33157D36AE5A}" dt="2023-03-29T23:10:14.217" v="5886" actId="20577"/>
          <ac:spMkLst>
            <pc:docMk/>
            <pc:sldMk cId="3103683689" sldId="268"/>
            <ac:spMk id="5" creationId="{F759E614-40E7-486F-BBB5-80C863AC6C86}"/>
          </ac:spMkLst>
        </pc:spChg>
      </pc:sldChg>
      <pc:sldChg chg="del">
        <pc:chgData name="Myrna Barnard" userId="ab6107a153d7e84d" providerId="LiveId" clId="{7B7723A9-4A06-438F-A34A-33157D36AE5A}" dt="2023-03-29T20:24:27.870" v="1825" actId="2696"/>
        <pc:sldMkLst>
          <pc:docMk/>
          <pc:sldMk cId="3396266754" sldId="269"/>
        </pc:sldMkLst>
      </pc:sldChg>
      <pc:sldChg chg="del">
        <pc:chgData name="Myrna Barnard" userId="ab6107a153d7e84d" providerId="LiveId" clId="{7B7723A9-4A06-438F-A34A-33157D36AE5A}" dt="2023-03-29T20:37:09.021" v="2249" actId="2696"/>
        <pc:sldMkLst>
          <pc:docMk/>
          <pc:sldMk cId="776614044" sldId="271"/>
        </pc:sldMkLst>
      </pc:sldChg>
      <pc:sldChg chg="addSp delSp modSp mod">
        <pc:chgData name="Myrna Barnard" userId="ab6107a153d7e84d" providerId="LiveId" clId="{7B7723A9-4A06-438F-A34A-33157D36AE5A}" dt="2023-03-31T13:48:04.498" v="6734" actId="1076"/>
        <pc:sldMkLst>
          <pc:docMk/>
          <pc:sldMk cId="2429052720" sldId="273"/>
        </pc:sldMkLst>
        <pc:spChg chg="mod">
          <ac:chgData name="Myrna Barnard" userId="ab6107a153d7e84d" providerId="LiveId" clId="{7B7723A9-4A06-438F-A34A-33157D36AE5A}" dt="2023-03-29T19:55:31.415" v="1376" actId="20577"/>
          <ac:spMkLst>
            <pc:docMk/>
            <pc:sldMk cId="2429052720" sldId="273"/>
            <ac:spMk id="2" creationId="{27A6F7BB-30A8-4980-AD4A-2FB0B53FA6C9}"/>
          </ac:spMkLst>
        </pc:spChg>
        <pc:spChg chg="mod">
          <ac:chgData name="Myrna Barnard" userId="ab6107a153d7e84d" providerId="LiveId" clId="{7B7723A9-4A06-438F-A34A-33157D36AE5A}" dt="2023-03-29T19:54:51.054" v="1342" actId="20577"/>
          <ac:spMkLst>
            <pc:docMk/>
            <pc:sldMk cId="2429052720" sldId="273"/>
            <ac:spMk id="3" creationId="{3B561DDB-4930-40A1-993B-3AD05FD2AE64}"/>
          </ac:spMkLst>
        </pc:spChg>
        <pc:spChg chg="mod">
          <ac:chgData name="Myrna Barnard" userId="ab6107a153d7e84d" providerId="LiveId" clId="{7B7723A9-4A06-438F-A34A-33157D36AE5A}" dt="2023-03-29T19:55:05.871" v="1368" actId="20577"/>
          <ac:spMkLst>
            <pc:docMk/>
            <pc:sldMk cId="2429052720" sldId="273"/>
            <ac:spMk id="4" creationId="{ADA97912-B0E6-44A9-81EA-512F4A0E9158}"/>
          </ac:spMkLst>
        </pc:spChg>
        <pc:spChg chg="add del mod">
          <ac:chgData name="Myrna Barnard" userId="ab6107a153d7e84d" providerId="LiveId" clId="{7B7723A9-4A06-438F-A34A-33157D36AE5A}" dt="2023-03-31T13:36:03.290" v="6505"/>
          <ac:spMkLst>
            <pc:docMk/>
            <pc:sldMk cId="2429052720" sldId="273"/>
            <ac:spMk id="6" creationId="{4CCE546D-1A55-35A6-AE03-E4F31BFF491D}"/>
          </ac:spMkLst>
        </pc:spChg>
        <pc:spChg chg="add mod">
          <ac:chgData name="Myrna Barnard" userId="ab6107a153d7e84d" providerId="LiveId" clId="{7B7723A9-4A06-438F-A34A-33157D36AE5A}" dt="2023-03-31T13:48:04.498" v="6734" actId="1076"/>
          <ac:spMkLst>
            <pc:docMk/>
            <pc:sldMk cId="2429052720" sldId="273"/>
            <ac:spMk id="7" creationId="{A8294AF3-3D56-2605-71DB-90FA9D49D592}"/>
          </ac:spMkLst>
        </pc:spChg>
        <pc:spChg chg="add del mod">
          <ac:chgData name="Myrna Barnard" userId="ab6107a153d7e84d" providerId="LiveId" clId="{7B7723A9-4A06-438F-A34A-33157D36AE5A}" dt="2023-03-29T19:57:10.817" v="1381" actId="931"/>
          <ac:spMkLst>
            <pc:docMk/>
            <pc:sldMk cId="2429052720" sldId="273"/>
            <ac:spMk id="7" creationId="{D99B9E3F-B2ED-CE79-110A-672AED156ED5}"/>
          </ac:spMkLst>
        </pc:spChg>
        <pc:spChg chg="add del mod">
          <ac:chgData name="Myrna Barnard" userId="ab6107a153d7e84d" providerId="LiveId" clId="{7B7723A9-4A06-438F-A34A-33157D36AE5A}" dt="2023-03-29T19:57:52.917" v="1388" actId="478"/>
          <ac:spMkLst>
            <pc:docMk/>
            <pc:sldMk cId="2429052720" sldId="273"/>
            <ac:spMk id="9" creationId="{FDBA1133-3B2E-4D6B-E141-3D986F6DB600}"/>
          </ac:spMkLst>
        </pc:spChg>
        <pc:spChg chg="add del mod">
          <ac:chgData name="Myrna Barnard" userId="ab6107a153d7e84d" providerId="LiveId" clId="{7B7723A9-4A06-438F-A34A-33157D36AE5A}" dt="2023-03-29T19:57:55.357" v="1389" actId="478"/>
          <ac:spMkLst>
            <pc:docMk/>
            <pc:sldMk cId="2429052720" sldId="273"/>
            <ac:spMk id="11" creationId="{8BA0EEB2-9A6F-B393-AFE7-C976BDF3711F}"/>
          </ac:spMkLst>
        </pc:spChg>
        <pc:spChg chg="add del mod">
          <ac:chgData name="Myrna Barnard" userId="ab6107a153d7e84d" providerId="LiveId" clId="{7B7723A9-4A06-438F-A34A-33157D36AE5A}" dt="2023-03-29T19:57:56.997" v="1390" actId="478"/>
          <ac:spMkLst>
            <pc:docMk/>
            <pc:sldMk cId="2429052720" sldId="273"/>
            <ac:spMk id="13" creationId="{609C1C8A-C4CB-9B61-14A3-ECFAD50B9956}"/>
          </ac:spMkLst>
        </pc:spChg>
        <pc:spChg chg="add del mod">
          <ac:chgData name="Myrna Barnard" userId="ab6107a153d7e84d" providerId="LiveId" clId="{7B7723A9-4A06-438F-A34A-33157D36AE5A}" dt="2023-03-29T19:57:50.190" v="1387" actId="478"/>
          <ac:spMkLst>
            <pc:docMk/>
            <pc:sldMk cId="2429052720" sldId="273"/>
            <ac:spMk id="17" creationId="{5074A1E9-0943-BCA0-245A-7475EE810CD3}"/>
          </ac:spMkLst>
        </pc:spChg>
        <pc:spChg chg="add mod">
          <ac:chgData name="Myrna Barnard" userId="ab6107a153d7e84d" providerId="LiveId" clId="{7B7723A9-4A06-438F-A34A-33157D36AE5A}" dt="2023-03-29T20:01:42.096" v="1492" actId="1076"/>
          <ac:spMkLst>
            <pc:docMk/>
            <pc:sldMk cId="2429052720" sldId="273"/>
            <ac:spMk id="20" creationId="{C62D83BD-2FBA-A9CA-2C89-5C08A5DF3326}"/>
          </ac:spMkLst>
        </pc:spChg>
        <pc:spChg chg="add mod">
          <ac:chgData name="Myrna Barnard" userId="ab6107a153d7e84d" providerId="LiveId" clId="{7B7723A9-4A06-438F-A34A-33157D36AE5A}" dt="2023-03-29T20:23:00.724" v="1821" actId="1076"/>
          <ac:spMkLst>
            <pc:docMk/>
            <pc:sldMk cId="2429052720" sldId="273"/>
            <ac:spMk id="25" creationId="{08797A71-1EE3-A7D0-8EAB-0FC7A09AAECD}"/>
          </ac:spMkLst>
        </pc:spChg>
        <pc:spChg chg="add mod">
          <ac:chgData name="Myrna Barnard" userId="ab6107a153d7e84d" providerId="LiveId" clId="{7B7723A9-4A06-438F-A34A-33157D36AE5A}" dt="2023-03-31T13:35:49.594" v="6501" actId="1076"/>
          <ac:spMkLst>
            <pc:docMk/>
            <pc:sldMk cId="2429052720" sldId="273"/>
            <ac:spMk id="27" creationId="{FC0A065F-6B7F-6971-F07A-CD0134C8EE15}"/>
          </ac:spMkLst>
        </pc:spChg>
        <pc:spChg chg="del mod">
          <ac:chgData name="Myrna Barnard" userId="ab6107a153d7e84d" providerId="LiveId" clId="{7B7723A9-4A06-438F-A34A-33157D36AE5A}" dt="2023-03-29T20:17:08.177" v="1652" actId="478"/>
          <ac:spMkLst>
            <pc:docMk/>
            <pc:sldMk cId="2429052720" sldId="273"/>
            <ac:spMk id="28" creationId="{314B2944-644A-144B-82FF-0159D8E4AA3F}"/>
          </ac:spMkLst>
        </pc:spChg>
        <pc:spChg chg="del mod">
          <ac:chgData name="Myrna Barnard" userId="ab6107a153d7e84d" providerId="LiveId" clId="{7B7723A9-4A06-438F-A34A-33157D36AE5A}" dt="2023-03-29T20:12:34.817" v="1533" actId="478"/>
          <ac:spMkLst>
            <pc:docMk/>
            <pc:sldMk cId="2429052720" sldId="273"/>
            <ac:spMk id="29" creationId="{F86E094E-E1F6-BB41-92BB-230C7A0D1E14}"/>
          </ac:spMkLst>
        </pc:spChg>
        <pc:spChg chg="del mod">
          <ac:chgData name="Myrna Barnard" userId="ab6107a153d7e84d" providerId="LiveId" clId="{7B7723A9-4A06-438F-A34A-33157D36AE5A}" dt="2023-03-29T20:17:24.694" v="1654" actId="478"/>
          <ac:spMkLst>
            <pc:docMk/>
            <pc:sldMk cId="2429052720" sldId="273"/>
            <ac:spMk id="31" creationId="{A2872062-4B9A-114F-A888-1C5E1F009C0D}"/>
          </ac:spMkLst>
        </pc:spChg>
        <pc:spChg chg="del">
          <ac:chgData name="Myrna Barnard" userId="ab6107a153d7e84d" providerId="LiveId" clId="{7B7723A9-4A06-438F-A34A-33157D36AE5A}" dt="2023-03-29T20:12:39.878" v="1534" actId="478"/>
          <ac:spMkLst>
            <pc:docMk/>
            <pc:sldMk cId="2429052720" sldId="273"/>
            <ac:spMk id="32" creationId="{8C7D387E-9570-9146-9009-A9F2E3DEEF16}"/>
          </ac:spMkLst>
        </pc:spChg>
        <pc:spChg chg="add del mod">
          <ac:chgData name="Myrna Barnard" userId="ab6107a153d7e84d" providerId="LiveId" clId="{7B7723A9-4A06-438F-A34A-33157D36AE5A}" dt="2023-03-29T20:16:49.675" v="1648" actId="478"/>
          <ac:spMkLst>
            <pc:docMk/>
            <pc:sldMk cId="2429052720" sldId="273"/>
            <ac:spMk id="33" creationId="{2079F2E2-4832-1DEC-B130-309A437465E3}"/>
          </ac:spMkLst>
        </pc:spChg>
        <pc:spChg chg="del">
          <ac:chgData name="Myrna Barnard" userId="ab6107a153d7e84d" providerId="LiveId" clId="{7B7723A9-4A06-438F-A34A-33157D36AE5A}" dt="2023-03-29T20:17:37.061" v="1657" actId="478"/>
          <ac:spMkLst>
            <pc:docMk/>
            <pc:sldMk cId="2429052720" sldId="273"/>
            <ac:spMk id="34" creationId="{B0487AE2-8843-7343-A4A1-B4761B21BAFF}"/>
          </ac:spMkLst>
        </pc:spChg>
        <pc:spChg chg="del">
          <ac:chgData name="Myrna Barnard" userId="ab6107a153d7e84d" providerId="LiveId" clId="{7B7723A9-4A06-438F-A34A-33157D36AE5A}" dt="2023-03-29T20:12:49.838" v="1535" actId="478"/>
          <ac:spMkLst>
            <pc:docMk/>
            <pc:sldMk cId="2429052720" sldId="273"/>
            <ac:spMk id="35" creationId="{B82FDD88-099B-C343-8D79-3735333B8418}"/>
          </ac:spMkLst>
        </pc:spChg>
        <pc:spChg chg="del mod">
          <ac:chgData name="Myrna Barnard" userId="ab6107a153d7e84d" providerId="LiveId" clId="{7B7723A9-4A06-438F-A34A-33157D36AE5A}" dt="2023-03-29T20:13:53.134" v="1553" actId="478"/>
          <ac:spMkLst>
            <pc:docMk/>
            <pc:sldMk cId="2429052720" sldId="273"/>
            <ac:spMk id="37" creationId="{55395EF2-49AE-8049-B60E-3047F03F40D1}"/>
          </ac:spMkLst>
        </pc:spChg>
        <pc:spChg chg="del mod">
          <ac:chgData name="Myrna Barnard" userId="ab6107a153d7e84d" providerId="LiveId" clId="{7B7723A9-4A06-438F-A34A-33157D36AE5A}" dt="2023-03-29T20:13:04.110" v="1545" actId="478"/>
          <ac:spMkLst>
            <pc:docMk/>
            <pc:sldMk cId="2429052720" sldId="273"/>
            <ac:spMk id="38" creationId="{9E303346-10FE-3842-9A9D-10DDE4442006}"/>
          </ac:spMkLst>
        </pc:spChg>
        <pc:spChg chg="add del mod">
          <ac:chgData name="Myrna Barnard" userId="ab6107a153d7e84d" providerId="LiveId" clId="{7B7723A9-4A06-438F-A34A-33157D36AE5A}" dt="2023-03-29T20:16:58.487" v="1650" actId="478"/>
          <ac:spMkLst>
            <pc:docMk/>
            <pc:sldMk cId="2429052720" sldId="273"/>
            <ac:spMk id="39" creationId="{CA820192-E84B-3376-10EF-1F5BC79AE3E7}"/>
          </ac:spMkLst>
        </pc:spChg>
        <pc:spChg chg="add del mod">
          <ac:chgData name="Myrna Barnard" userId="ab6107a153d7e84d" providerId="LiveId" clId="{7B7723A9-4A06-438F-A34A-33157D36AE5A}" dt="2023-03-29T20:13:08.582" v="1546" actId="21"/>
          <ac:spMkLst>
            <pc:docMk/>
            <pc:sldMk cId="2429052720" sldId="273"/>
            <ac:spMk id="45" creationId="{6B69BC82-862F-3AA3-3A5C-588647B742B3}"/>
          </ac:spMkLst>
        </pc:spChg>
        <pc:spChg chg="add del mod">
          <ac:chgData name="Myrna Barnard" userId="ab6107a153d7e84d" providerId="LiveId" clId="{7B7723A9-4A06-438F-A34A-33157D36AE5A}" dt="2023-03-29T20:17:41.618" v="1659" actId="478"/>
          <ac:spMkLst>
            <pc:docMk/>
            <pc:sldMk cId="2429052720" sldId="273"/>
            <ac:spMk id="47" creationId="{D2F6C8C1-911C-B19E-F29D-6993469D0A2F}"/>
          </ac:spMkLst>
        </pc:spChg>
        <pc:spChg chg="add del mod">
          <ac:chgData name="Myrna Barnard" userId="ab6107a153d7e84d" providerId="LiveId" clId="{7B7723A9-4A06-438F-A34A-33157D36AE5A}" dt="2023-03-29T20:17:29.362" v="1655" actId="478"/>
          <ac:spMkLst>
            <pc:docMk/>
            <pc:sldMk cId="2429052720" sldId="273"/>
            <ac:spMk id="49" creationId="{035DB579-7426-0EB1-9BC2-65FD1951F261}"/>
          </ac:spMkLst>
        </pc:spChg>
        <pc:spChg chg="add del mod">
          <ac:chgData name="Myrna Barnard" userId="ab6107a153d7e84d" providerId="LiveId" clId="{7B7723A9-4A06-438F-A34A-33157D36AE5A}" dt="2023-03-29T20:17:33.731" v="1656" actId="478"/>
          <ac:spMkLst>
            <pc:docMk/>
            <pc:sldMk cId="2429052720" sldId="273"/>
            <ac:spMk id="51" creationId="{19AC2415-9494-A1BE-470C-48A7E05A7760}"/>
          </ac:spMkLst>
        </pc:spChg>
        <pc:spChg chg="add del mod">
          <ac:chgData name="Myrna Barnard" userId="ab6107a153d7e84d" providerId="LiveId" clId="{7B7723A9-4A06-438F-A34A-33157D36AE5A}" dt="2023-03-29T20:17:38.402" v="1658" actId="478"/>
          <ac:spMkLst>
            <pc:docMk/>
            <pc:sldMk cId="2429052720" sldId="273"/>
            <ac:spMk id="53" creationId="{A4E89E69-6A8F-27FC-8A9E-5D4B11B7644A}"/>
          </ac:spMkLst>
        </pc:spChg>
        <pc:spChg chg="add mod">
          <ac:chgData name="Myrna Barnard" userId="ab6107a153d7e84d" providerId="LiveId" clId="{7B7723A9-4A06-438F-A34A-33157D36AE5A}" dt="2023-03-29T20:22:51.110" v="1820" actId="1076"/>
          <ac:spMkLst>
            <pc:docMk/>
            <pc:sldMk cId="2429052720" sldId="273"/>
            <ac:spMk id="54" creationId="{F19900FC-AE6E-8161-1128-7947B1B961BD}"/>
          </ac:spMkLst>
        </pc:spChg>
        <pc:picChg chg="add del mod">
          <ac:chgData name="Myrna Barnard" userId="ab6107a153d7e84d" providerId="LiveId" clId="{7B7723A9-4A06-438F-A34A-33157D36AE5A}" dt="2023-03-29T19:57:43.078" v="1386" actId="21"/>
          <ac:picMkLst>
            <pc:docMk/>
            <pc:sldMk cId="2429052720" sldId="273"/>
            <ac:picMk id="15" creationId="{40186949-59CA-0B69-C0CE-98998E243705}"/>
          </ac:picMkLst>
        </pc:picChg>
        <pc:picChg chg="add mod">
          <ac:chgData name="Myrna Barnard" userId="ab6107a153d7e84d" providerId="LiveId" clId="{7B7723A9-4A06-438F-A34A-33157D36AE5A}" dt="2023-03-29T19:59:53.760" v="1397" actId="14100"/>
          <ac:picMkLst>
            <pc:docMk/>
            <pc:sldMk cId="2429052720" sldId="273"/>
            <ac:picMk id="19" creationId="{0441A016-238D-760D-DFBF-73870C86432C}"/>
          </ac:picMkLst>
        </pc:picChg>
        <pc:picChg chg="add del mod modCrop">
          <ac:chgData name="Myrna Barnard" userId="ab6107a153d7e84d" providerId="LiveId" clId="{7B7723A9-4A06-438F-A34A-33157D36AE5A}" dt="2023-03-29T20:07:31.005" v="1515" actId="21"/>
          <ac:picMkLst>
            <pc:docMk/>
            <pc:sldMk cId="2429052720" sldId="273"/>
            <ac:picMk id="22" creationId="{C1ECB2EE-3BA4-1A1C-F515-FB27951DCFD8}"/>
          </ac:picMkLst>
        </pc:picChg>
        <pc:picChg chg="add mod modCrop">
          <ac:chgData name="Myrna Barnard" userId="ab6107a153d7e84d" providerId="LiveId" clId="{7B7723A9-4A06-438F-A34A-33157D36AE5A}" dt="2023-03-29T20:21:25.489" v="1817" actId="1076"/>
          <ac:picMkLst>
            <pc:docMk/>
            <pc:sldMk cId="2429052720" sldId="273"/>
            <ac:picMk id="24" creationId="{8C1F30EC-DD61-5500-5D46-D08F2C7619EB}"/>
          </ac:picMkLst>
        </pc:picChg>
        <pc:picChg chg="del">
          <ac:chgData name="Myrna Barnard" userId="ab6107a153d7e84d" providerId="LiveId" clId="{7B7723A9-4A06-438F-A34A-33157D36AE5A}" dt="2023-03-29T19:56:12.370" v="1378" actId="21"/>
          <ac:picMkLst>
            <pc:docMk/>
            <pc:sldMk cId="2429052720" sldId="273"/>
            <ac:picMk id="40" creationId="{C2C74EC5-5689-9C4D-911A-BA667F372A32}"/>
          </ac:picMkLst>
        </pc:picChg>
        <pc:picChg chg="del">
          <ac:chgData name="Myrna Barnard" userId="ab6107a153d7e84d" providerId="LiveId" clId="{7B7723A9-4A06-438F-A34A-33157D36AE5A}" dt="2023-03-29T19:56:16.231" v="1379" actId="21"/>
          <ac:picMkLst>
            <pc:docMk/>
            <pc:sldMk cId="2429052720" sldId="273"/>
            <ac:picMk id="41" creationId="{DC8A3A5E-1E2B-8C49-A45E-CAD690F70C7D}"/>
          </ac:picMkLst>
        </pc:picChg>
        <pc:picChg chg="del">
          <ac:chgData name="Myrna Barnard" userId="ab6107a153d7e84d" providerId="LiveId" clId="{7B7723A9-4A06-438F-A34A-33157D36AE5A}" dt="2023-03-29T19:56:20.557" v="1380" actId="21"/>
          <ac:picMkLst>
            <pc:docMk/>
            <pc:sldMk cId="2429052720" sldId="273"/>
            <ac:picMk id="42" creationId="{EA95F4F0-07E4-D84B-92F6-F0DDD85323C3}"/>
          </ac:picMkLst>
        </pc:picChg>
        <pc:picChg chg="del">
          <ac:chgData name="Myrna Barnard" userId="ab6107a153d7e84d" providerId="LiveId" clId="{7B7723A9-4A06-438F-A34A-33157D36AE5A}" dt="2023-03-29T19:55:58.503" v="1377" actId="21"/>
          <ac:picMkLst>
            <pc:docMk/>
            <pc:sldMk cId="2429052720" sldId="273"/>
            <ac:picMk id="73" creationId="{D761F938-73C3-4132-B596-BD037C9AE0A1}"/>
          </ac:picMkLst>
        </pc:picChg>
      </pc:sldChg>
      <pc:sldChg chg="addSp delSp modSp mod">
        <pc:chgData name="Myrna Barnard" userId="ab6107a153d7e84d" providerId="LiveId" clId="{7B7723A9-4A06-438F-A34A-33157D36AE5A}" dt="2023-03-29T23:15:46.624" v="5887" actId="20577"/>
        <pc:sldMkLst>
          <pc:docMk/>
          <pc:sldMk cId="3645578305" sldId="274"/>
        </pc:sldMkLst>
        <pc:spChg chg="mod">
          <ac:chgData name="Myrna Barnard" userId="ab6107a153d7e84d" providerId="LiveId" clId="{7B7723A9-4A06-438F-A34A-33157D36AE5A}" dt="2023-03-27T18:40:49.411" v="510" actId="20577"/>
          <ac:spMkLst>
            <pc:docMk/>
            <pc:sldMk cId="3645578305" sldId="274"/>
            <ac:spMk id="2" creationId="{A6B7D868-8C99-41F3-92E4-A7E8A52FAE7E}"/>
          </ac:spMkLst>
        </pc:spChg>
        <pc:spChg chg="mod">
          <ac:chgData name="Myrna Barnard" userId="ab6107a153d7e84d" providerId="LiveId" clId="{7B7723A9-4A06-438F-A34A-33157D36AE5A}" dt="2023-03-27T18:41:02.558" v="535" actId="20577"/>
          <ac:spMkLst>
            <pc:docMk/>
            <pc:sldMk cId="3645578305" sldId="274"/>
            <ac:spMk id="3" creationId="{F9631377-83F5-4EAD-885B-C6B1F7585C0D}"/>
          </ac:spMkLst>
        </pc:spChg>
        <pc:spChg chg="add del mod">
          <ac:chgData name="Myrna Barnard" userId="ab6107a153d7e84d" providerId="LiveId" clId="{7B7723A9-4A06-438F-A34A-33157D36AE5A}" dt="2023-03-29T19:43:46.097" v="835" actId="478"/>
          <ac:spMkLst>
            <pc:docMk/>
            <pc:sldMk cId="3645578305" sldId="274"/>
            <ac:spMk id="5" creationId="{3D37C8CE-98E9-995F-28BD-82666605F8F8}"/>
          </ac:spMkLst>
        </pc:spChg>
        <pc:spChg chg="add del mod">
          <ac:chgData name="Myrna Barnard" userId="ab6107a153d7e84d" providerId="LiveId" clId="{7B7723A9-4A06-438F-A34A-33157D36AE5A}" dt="2023-03-27T18:43:20.230" v="540" actId="21"/>
          <ac:spMkLst>
            <pc:docMk/>
            <pc:sldMk cId="3645578305" sldId="274"/>
            <ac:spMk id="6" creationId="{9893D269-EF27-8242-08B4-53F6AAFD187F}"/>
          </ac:spMkLst>
        </pc:spChg>
        <pc:spChg chg="add del mod">
          <ac:chgData name="Myrna Barnard" userId="ab6107a153d7e84d" providerId="LiveId" clId="{7B7723A9-4A06-438F-A34A-33157D36AE5A}" dt="2023-03-29T19:44:56.995" v="844"/>
          <ac:spMkLst>
            <pc:docMk/>
            <pc:sldMk cId="3645578305" sldId="274"/>
            <ac:spMk id="8" creationId="{07F9F9E8-CD99-DD0D-AE1A-C76CA263CF96}"/>
          </ac:spMkLst>
        </pc:spChg>
        <pc:spChg chg="add mod">
          <ac:chgData name="Myrna Barnard" userId="ab6107a153d7e84d" providerId="LiveId" clId="{7B7723A9-4A06-438F-A34A-33157D36AE5A}" dt="2023-03-29T23:15:46.624" v="5887" actId="20577"/>
          <ac:spMkLst>
            <pc:docMk/>
            <pc:sldMk cId="3645578305" sldId="274"/>
            <ac:spMk id="9" creationId="{7E510B40-0664-2FEB-EA10-6350EDB00654}"/>
          </ac:spMkLst>
        </pc:spChg>
        <pc:spChg chg="mod">
          <ac:chgData name="Myrna Barnard" userId="ab6107a153d7e84d" providerId="LiveId" clId="{7B7723A9-4A06-438F-A34A-33157D36AE5A}" dt="2023-03-27T18:38:20.536" v="499" actId="20577"/>
          <ac:spMkLst>
            <pc:docMk/>
            <pc:sldMk cId="3645578305" sldId="274"/>
            <ac:spMk id="50" creationId="{DECB401E-988F-466F-9DA1-EE593252B045}"/>
          </ac:spMkLst>
        </pc:spChg>
        <pc:graphicFrameChg chg="del mod">
          <ac:chgData name="Myrna Barnard" userId="ab6107a153d7e84d" providerId="LiveId" clId="{7B7723A9-4A06-438F-A34A-33157D36AE5A}" dt="2023-03-27T18:40:27.756" v="500" actId="478"/>
          <ac:graphicFrameMkLst>
            <pc:docMk/>
            <pc:sldMk cId="3645578305" sldId="274"/>
            <ac:graphicFrameMk id="54" creationId="{4D705512-A56F-44AE-A671-799CF8DEC086}"/>
          </ac:graphicFrameMkLst>
        </pc:graphicFrameChg>
        <pc:picChg chg="add mod">
          <ac:chgData name="Myrna Barnard" userId="ab6107a153d7e84d" providerId="LiveId" clId="{7B7723A9-4A06-438F-A34A-33157D36AE5A}" dt="2023-03-29T19:44:25.674" v="840" actId="1076"/>
          <ac:picMkLst>
            <pc:docMk/>
            <pc:sldMk cId="3645578305" sldId="274"/>
            <ac:picMk id="7" creationId="{B7DF0AEC-D0F2-ED3A-3F21-1F73195A78E9}"/>
          </ac:picMkLst>
        </pc:picChg>
      </pc:sldChg>
      <pc:sldChg chg="add del">
        <pc:chgData name="Myrna Barnard" userId="ab6107a153d7e84d" providerId="LiveId" clId="{7B7723A9-4A06-438F-A34A-33157D36AE5A}" dt="2023-03-29T23:05:52.361" v="5509" actId="2696"/>
        <pc:sldMkLst>
          <pc:docMk/>
          <pc:sldMk cId="2453063792" sldId="275"/>
        </pc:sldMkLst>
      </pc:sldChg>
      <pc:sldChg chg="addSp delSp modSp add mod">
        <pc:chgData name="Myrna Barnard" userId="ab6107a153d7e84d" providerId="LiveId" clId="{7B7723A9-4A06-438F-A34A-33157D36AE5A}" dt="2023-03-29T23:17:20.883" v="5889" actId="14100"/>
        <pc:sldMkLst>
          <pc:docMk/>
          <pc:sldMk cId="82200474" sldId="276"/>
        </pc:sldMkLst>
        <pc:spChg chg="mod">
          <ac:chgData name="Myrna Barnard" userId="ab6107a153d7e84d" providerId="LiveId" clId="{7B7723A9-4A06-438F-A34A-33157D36AE5A}" dt="2023-03-29T21:07:36.195" v="2739" actId="20577"/>
          <ac:spMkLst>
            <pc:docMk/>
            <pc:sldMk cId="82200474" sldId="276"/>
            <ac:spMk id="2" creationId="{E5F191A4-7839-4F63-B17C-7C366C59488C}"/>
          </ac:spMkLst>
        </pc:spChg>
        <pc:spChg chg="del mod">
          <ac:chgData name="Myrna Barnard" userId="ab6107a153d7e84d" providerId="LiveId" clId="{7B7723A9-4A06-438F-A34A-33157D36AE5A}" dt="2023-03-29T21:30:50.619" v="2985" actId="478"/>
          <ac:spMkLst>
            <pc:docMk/>
            <pc:sldMk cId="82200474" sldId="276"/>
            <ac:spMk id="3" creationId="{1FB6990F-5DC9-9043-9232-F1297EA7F243}"/>
          </ac:spMkLst>
        </pc:spChg>
        <pc:spChg chg="del">
          <ac:chgData name="Myrna Barnard" userId="ab6107a153d7e84d" providerId="LiveId" clId="{7B7723A9-4A06-438F-A34A-33157D36AE5A}" dt="2023-03-29T21:07:53.157" v="2740" actId="478"/>
          <ac:spMkLst>
            <pc:docMk/>
            <pc:sldMk cId="82200474" sldId="276"/>
            <ac:spMk id="4" creationId="{9B9ED227-95A7-4B08-91FE-5E0EF0D41D20}"/>
          </ac:spMkLst>
        </pc:spChg>
        <pc:spChg chg="del">
          <ac:chgData name="Myrna Barnard" userId="ab6107a153d7e84d" providerId="LiveId" clId="{7B7723A9-4A06-438F-A34A-33157D36AE5A}" dt="2023-03-29T21:07:58.197" v="2742" actId="478"/>
          <ac:spMkLst>
            <pc:docMk/>
            <pc:sldMk cId="82200474" sldId="276"/>
            <ac:spMk id="5" creationId="{9C2ECAAA-1E9C-4845-8EA9-E11A76F08150}"/>
          </ac:spMkLst>
        </pc:spChg>
        <pc:spChg chg="mod">
          <ac:chgData name="Myrna Barnard" userId="ab6107a153d7e84d" providerId="LiveId" clId="{7B7723A9-4A06-438F-A34A-33157D36AE5A}" dt="2023-03-29T21:35:18.726" v="3189" actId="20577"/>
          <ac:spMkLst>
            <pc:docMk/>
            <pc:sldMk cId="82200474" sldId="276"/>
            <ac:spMk id="6" creationId="{3F133A8C-3B97-4425-9E56-F20597F1FAEC}"/>
          </ac:spMkLst>
        </pc:spChg>
        <pc:spChg chg="del mod">
          <ac:chgData name="Myrna Barnard" userId="ab6107a153d7e84d" providerId="LiveId" clId="{7B7723A9-4A06-438F-A34A-33157D36AE5A}" dt="2023-03-29T21:30:54.074" v="2989" actId="478"/>
          <ac:spMkLst>
            <pc:docMk/>
            <pc:sldMk cId="82200474" sldId="276"/>
            <ac:spMk id="7" creationId="{9608CD15-85BD-DB4A-917B-4E7521F75CA4}"/>
          </ac:spMkLst>
        </pc:spChg>
        <pc:spChg chg="del">
          <ac:chgData name="Myrna Barnard" userId="ab6107a153d7e84d" providerId="LiveId" clId="{7B7723A9-4A06-438F-A34A-33157D36AE5A}" dt="2023-03-29T21:26:27.588" v="2819" actId="478"/>
          <ac:spMkLst>
            <pc:docMk/>
            <pc:sldMk cId="82200474" sldId="276"/>
            <ac:spMk id="8" creationId="{F4DDDE18-57BD-844A-8AB7-FFA372F31FB9}"/>
          </ac:spMkLst>
        </pc:spChg>
        <pc:spChg chg="del">
          <ac:chgData name="Myrna Barnard" userId="ab6107a153d7e84d" providerId="LiveId" clId="{7B7723A9-4A06-438F-A34A-33157D36AE5A}" dt="2023-03-29T21:08:03.677" v="2744" actId="478"/>
          <ac:spMkLst>
            <pc:docMk/>
            <pc:sldMk cId="82200474" sldId="276"/>
            <ac:spMk id="9" creationId="{E638C1D3-13E5-8E44-8AD1-D086D9AE2BB3}"/>
          </ac:spMkLst>
        </pc:spChg>
        <pc:spChg chg="mod">
          <ac:chgData name="Myrna Barnard" userId="ab6107a153d7e84d" providerId="LiveId" clId="{7B7723A9-4A06-438F-A34A-33157D36AE5A}" dt="2023-03-29T21:35:32.469" v="3214" actId="20577"/>
          <ac:spMkLst>
            <pc:docMk/>
            <pc:sldMk cId="82200474" sldId="276"/>
            <ac:spMk id="10" creationId="{F06523BD-E76F-40D9-9A51-B01D3C099230}"/>
          </ac:spMkLst>
        </pc:spChg>
        <pc:spChg chg="add del mod">
          <ac:chgData name="Myrna Barnard" userId="ab6107a153d7e84d" providerId="LiveId" clId="{7B7723A9-4A06-438F-A34A-33157D36AE5A}" dt="2023-03-29T21:26:28.667" v="2820" actId="478"/>
          <ac:spMkLst>
            <pc:docMk/>
            <pc:sldMk cId="82200474" sldId="276"/>
            <ac:spMk id="12" creationId="{F2948BEC-7E16-B20B-080A-B5E3961AE628}"/>
          </ac:spMkLst>
        </pc:spChg>
        <pc:spChg chg="add del mod">
          <ac:chgData name="Myrna Barnard" userId="ab6107a153d7e84d" providerId="LiveId" clId="{7B7723A9-4A06-438F-A34A-33157D36AE5A}" dt="2023-03-29T21:30:50.619" v="2987"/>
          <ac:spMkLst>
            <pc:docMk/>
            <pc:sldMk cId="82200474" sldId="276"/>
            <ac:spMk id="13" creationId="{763EAE4F-0130-034B-B014-52E9A77A9C78}"/>
          </ac:spMkLst>
        </pc:spChg>
        <pc:spChg chg="add del mod">
          <ac:chgData name="Myrna Barnard" userId="ab6107a153d7e84d" providerId="LiveId" clId="{7B7723A9-4A06-438F-A34A-33157D36AE5A}" dt="2023-03-29T21:07:54.411" v="2741" actId="478"/>
          <ac:spMkLst>
            <pc:docMk/>
            <pc:sldMk cId="82200474" sldId="276"/>
            <ac:spMk id="13" creationId="{F79BEEC5-8B88-5990-4CB2-654F481079CA}"/>
          </ac:spMkLst>
        </pc:spChg>
        <pc:spChg chg="add del mod">
          <ac:chgData name="Myrna Barnard" userId="ab6107a153d7e84d" providerId="LiveId" clId="{7B7723A9-4A06-438F-A34A-33157D36AE5A}" dt="2023-03-29T21:31:02.389" v="2991" actId="478"/>
          <ac:spMkLst>
            <pc:docMk/>
            <pc:sldMk cId="82200474" sldId="276"/>
            <ac:spMk id="15" creationId="{52C95D33-1C69-2D39-53D5-7755B66AE7A8}"/>
          </ac:spMkLst>
        </pc:spChg>
        <pc:spChg chg="add del mod">
          <ac:chgData name="Myrna Barnard" userId="ab6107a153d7e84d" providerId="LiveId" clId="{7B7723A9-4A06-438F-A34A-33157D36AE5A}" dt="2023-03-29T21:08:00.713" v="2743" actId="478"/>
          <ac:spMkLst>
            <pc:docMk/>
            <pc:sldMk cId="82200474" sldId="276"/>
            <ac:spMk id="15" creationId="{BE046667-70B1-A671-F567-4A2BECC3B380}"/>
          </ac:spMkLst>
        </pc:spChg>
        <pc:spChg chg="add del mod">
          <ac:chgData name="Myrna Barnard" userId="ab6107a153d7e84d" providerId="LiveId" clId="{7B7723A9-4A06-438F-A34A-33157D36AE5A}" dt="2023-03-29T21:08:07.610" v="2745" actId="478"/>
          <ac:spMkLst>
            <pc:docMk/>
            <pc:sldMk cId="82200474" sldId="276"/>
            <ac:spMk id="17" creationId="{32A5D177-A30A-FFB5-7C85-DB34DD6595B8}"/>
          </ac:spMkLst>
        </pc:spChg>
        <pc:spChg chg="add del mod">
          <ac:chgData name="Myrna Barnard" userId="ab6107a153d7e84d" providerId="LiveId" clId="{7B7723A9-4A06-438F-A34A-33157D36AE5A}" dt="2023-03-29T21:30:58.865" v="2990" actId="478"/>
          <ac:spMkLst>
            <pc:docMk/>
            <pc:sldMk cId="82200474" sldId="276"/>
            <ac:spMk id="17" creationId="{F93B5EEA-73CC-AE3E-D5BE-641C3AFA9234}"/>
          </ac:spMkLst>
        </pc:spChg>
        <pc:spChg chg="add mod">
          <ac:chgData name="Myrna Barnard" userId="ab6107a153d7e84d" providerId="LiveId" clId="{7B7723A9-4A06-438F-A34A-33157D36AE5A}" dt="2023-03-29T21:32:02.339" v="3053" actId="20577"/>
          <ac:spMkLst>
            <pc:docMk/>
            <pc:sldMk cId="82200474" sldId="276"/>
            <ac:spMk id="18" creationId="{737ADECF-3191-6949-5362-27A282B29FA3}"/>
          </ac:spMkLst>
        </pc:spChg>
        <pc:spChg chg="add mod">
          <ac:chgData name="Myrna Barnard" userId="ab6107a153d7e84d" providerId="LiveId" clId="{7B7723A9-4A06-438F-A34A-33157D36AE5A}" dt="2023-03-29T21:36:46.508" v="3220" actId="14100"/>
          <ac:spMkLst>
            <pc:docMk/>
            <pc:sldMk cId="82200474" sldId="276"/>
            <ac:spMk id="19" creationId="{8B3DB7B1-7E6E-24D7-4D1D-5588C854B0D6}"/>
          </ac:spMkLst>
        </pc:spChg>
        <pc:spChg chg="add mod">
          <ac:chgData name="Myrna Barnard" userId="ab6107a153d7e84d" providerId="LiveId" clId="{7B7723A9-4A06-438F-A34A-33157D36AE5A}" dt="2023-03-29T23:17:20.883" v="5889" actId="14100"/>
          <ac:spMkLst>
            <pc:docMk/>
            <pc:sldMk cId="82200474" sldId="276"/>
            <ac:spMk id="20" creationId="{236405AB-AF83-7C04-4490-8791DFF170A3}"/>
          </ac:spMkLst>
        </pc:spChg>
        <pc:picChg chg="add mod modCrop">
          <ac:chgData name="Myrna Barnard" userId="ab6107a153d7e84d" providerId="LiveId" clId="{7B7723A9-4A06-438F-A34A-33157D36AE5A}" dt="2023-03-29T21:25:18.497" v="2763" actId="1076"/>
          <ac:picMkLst>
            <pc:docMk/>
            <pc:sldMk cId="82200474" sldId="276"/>
            <ac:picMk id="5" creationId="{0F22C96D-9EFC-2088-EF6E-C08A056F50AA}"/>
          </ac:picMkLst>
        </pc:picChg>
      </pc:sldChg>
      <pc:sldChg chg="addSp delSp modSp add mod">
        <pc:chgData name="Myrna Barnard" userId="ab6107a153d7e84d" providerId="LiveId" clId="{7B7723A9-4A06-438F-A34A-33157D36AE5A}" dt="2023-03-31T19:58:49.733" v="6896" actId="20577"/>
        <pc:sldMkLst>
          <pc:docMk/>
          <pc:sldMk cId="2546138979" sldId="277"/>
        </pc:sldMkLst>
        <pc:spChg chg="mod">
          <ac:chgData name="Myrna Barnard" userId="ab6107a153d7e84d" providerId="LiveId" clId="{7B7723A9-4A06-438F-A34A-33157D36AE5A}" dt="2023-03-31T19:54:50.614" v="6828" actId="122"/>
          <ac:spMkLst>
            <pc:docMk/>
            <pc:sldMk cId="2546138979" sldId="277"/>
            <ac:spMk id="2" creationId="{E5F191A4-7839-4F63-B17C-7C366C59488C}"/>
          </ac:spMkLst>
        </pc:spChg>
        <pc:spChg chg="add mod">
          <ac:chgData name="Myrna Barnard" userId="ab6107a153d7e84d" providerId="LiveId" clId="{7B7723A9-4A06-438F-A34A-33157D36AE5A}" dt="2023-03-31T19:58:10.615" v="6888" actId="1076"/>
          <ac:spMkLst>
            <pc:docMk/>
            <pc:sldMk cId="2546138979" sldId="277"/>
            <ac:spMk id="3" creationId="{798B56DB-F61E-CB90-3FDC-81892DB70BAD}"/>
          </ac:spMkLst>
        </pc:spChg>
        <pc:spChg chg="mod">
          <ac:chgData name="Myrna Barnard" userId="ab6107a153d7e84d" providerId="LiveId" clId="{7B7723A9-4A06-438F-A34A-33157D36AE5A}" dt="2023-03-31T19:58:49.733" v="6896" actId="20577"/>
          <ac:spMkLst>
            <pc:docMk/>
            <pc:sldMk cId="2546138979" sldId="277"/>
            <ac:spMk id="18" creationId="{737ADECF-3191-6949-5362-27A282B29FA3}"/>
          </ac:spMkLst>
        </pc:spChg>
        <pc:spChg chg="mod">
          <ac:chgData name="Myrna Barnard" userId="ab6107a153d7e84d" providerId="LiveId" clId="{7B7723A9-4A06-438F-A34A-33157D36AE5A}" dt="2023-03-31T19:58:21.020" v="6889" actId="1076"/>
          <ac:spMkLst>
            <pc:docMk/>
            <pc:sldMk cId="2546138979" sldId="277"/>
            <ac:spMk id="19" creationId="{8B3DB7B1-7E6E-24D7-4D1D-5588C854B0D6}"/>
          </ac:spMkLst>
        </pc:spChg>
        <pc:spChg chg="del">
          <ac:chgData name="Myrna Barnard" userId="ab6107a153d7e84d" providerId="LiveId" clId="{7B7723A9-4A06-438F-A34A-33157D36AE5A}" dt="2023-03-29T21:59:20.965" v="3559" actId="478"/>
          <ac:spMkLst>
            <pc:docMk/>
            <pc:sldMk cId="2546138979" sldId="277"/>
            <ac:spMk id="20" creationId="{236405AB-AF83-7C04-4490-8791DFF170A3}"/>
          </ac:spMkLst>
        </pc:spChg>
        <pc:picChg chg="add mod modCrop">
          <ac:chgData name="Myrna Barnard" userId="ab6107a153d7e84d" providerId="LiveId" clId="{7B7723A9-4A06-438F-A34A-33157D36AE5A}" dt="2023-03-29T21:52:04.449" v="3273" actId="1076"/>
          <ac:picMkLst>
            <pc:docMk/>
            <pc:sldMk cId="2546138979" sldId="277"/>
            <ac:picMk id="4" creationId="{DD938DBD-1DBA-9004-2372-E25E746B16AB}"/>
          </ac:picMkLst>
        </pc:picChg>
        <pc:picChg chg="del">
          <ac:chgData name="Myrna Barnard" userId="ab6107a153d7e84d" providerId="LiveId" clId="{7B7723A9-4A06-438F-A34A-33157D36AE5A}" dt="2023-03-29T21:49:58.432" v="3261" actId="478"/>
          <ac:picMkLst>
            <pc:docMk/>
            <pc:sldMk cId="2546138979" sldId="277"/>
            <ac:picMk id="5" creationId="{0F22C96D-9EFC-2088-EF6E-C08A056F50AA}"/>
          </ac:picMkLst>
        </pc:picChg>
      </pc:sldChg>
      <pc:sldChg chg="add del">
        <pc:chgData name="Myrna Barnard" userId="ab6107a153d7e84d" providerId="LiveId" clId="{7B7723A9-4A06-438F-A34A-33157D36AE5A}" dt="2023-03-29T22:01:19.916" v="3564" actId="2696"/>
        <pc:sldMkLst>
          <pc:docMk/>
          <pc:sldMk cId="3167446032" sldId="278"/>
        </pc:sldMkLst>
      </pc:sldChg>
      <pc:sldChg chg="addSp delSp modSp add mod ord">
        <pc:chgData name="Myrna Barnard" userId="ab6107a153d7e84d" providerId="LiveId" clId="{7B7723A9-4A06-438F-A34A-33157D36AE5A}" dt="2023-03-29T22:36:29.573" v="4244"/>
        <pc:sldMkLst>
          <pc:docMk/>
          <pc:sldMk cId="4278905275" sldId="278"/>
        </pc:sldMkLst>
        <pc:spChg chg="mod">
          <ac:chgData name="Myrna Barnard" userId="ab6107a153d7e84d" providerId="LiveId" clId="{7B7723A9-4A06-438F-A34A-33157D36AE5A}" dt="2023-03-29T22:05:12.373" v="3588" actId="20577"/>
          <ac:spMkLst>
            <pc:docMk/>
            <pc:sldMk cId="4278905275" sldId="278"/>
            <ac:spMk id="2" creationId="{E5F191A4-7839-4F63-B17C-7C366C59488C}"/>
          </ac:spMkLst>
        </pc:spChg>
        <pc:spChg chg="mod">
          <ac:chgData name="Myrna Barnard" userId="ab6107a153d7e84d" providerId="LiveId" clId="{7B7723A9-4A06-438F-A34A-33157D36AE5A}" dt="2023-03-29T22:14:32.831" v="3847" actId="20577"/>
          <ac:spMkLst>
            <pc:docMk/>
            <pc:sldMk cId="4278905275" sldId="278"/>
            <ac:spMk id="18" creationId="{737ADECF-3191-6949-5362-27A282B29FA3}"/>
          </ac:spMkLst>
        </pc:spChg>
        <pc:spChg chg="del mod">
          <ac:chgData name="Myrna Barnard" userId="ab6107a153d7e84d" providerId="LiveId" clId="{7B7723A9-4A06-438F-A34A-33157D36AE5A}" dt="2023-03-29T22:09:15.687" v="3754" actId="478"/>
          <ac:spMkLst>
            <pc:docMk/>
            <pc:sldMk cId="4278905275" sldId="278"/>
            <ac:spMk id="19" creationId="{8B3DB7B1-7E6E-24D7-4D1D-5588C854B0D6}"/>
          </ac:spMkLst>
        </pc:spChg>
        <pc:picChg chg="del">
          <ac:chgData name="Myrna Barnard" userId="ab6107a153d7e84d" providerId="LiveId" clId="{7B7723A9-4A06-438F-A34A-33157D36AE5A}" dt="2023-03-29T22:04:37.338" v="3566" actId="478"/>
          <ac:picMkLst>
            <pc:docMk/>
            <pc:sldMk cId="4278905275" sldId="278"/>
            <ac:picMk id="4" creationId="{DD938DBD-1DBA-9004-2372-E25E746B16AB}"/>
          </ac:picMkLst>
        </pc:picChg>
        <pc:picChg chg="add mod">
          <ac:chgData name="Myrna Barnard" userId="ab6107a153d7e84d" providerId="LiveId" clId="{7B7723A9-4A06-438F-A34A-33157D36AE5A}" dt="2023-03-29T22:07:01.710" v="3596" actId="14100"/>
          <ac:picMkLst>
            <pc:docMk/>
            <pc:sldMk cId="4278905275" sldId="278"/>
            <ac:picMk id="5" creationId="{D4039989-99EB-3813-BD63-D54A0933FD60}"/>
          </ac:picMkLst>
        </pc:picChg>
      </pc:sldChg>
      <pc:sldChg chg="addSp delSp modSp add mod ord">
        <pc:chgData name="Myrna Barnard" userId="ab6107a153d7e84d" providerId="LiveId" clId="{7B7723A9-4A06-438F-A34A-33157D36AE5A}" dt="2023-03-29T22:36:11.877" v="4242"/>
        <pc:sldMkLst>
          <pc:docMk/>
          <pc:sldMk cId="727797259" sldId="279"/>
        </pc:sldMkLst>
        <pc:spChg chg="mod">
          <ac:chgData name="Myrna Barnard" userId="ab6107a153d7e84d" providerId="LiveId" clId="{7B7723A9-4A06-438F-A34A-33157D36AE5A}" dt="2023-03-29T22:35:54.136" v="4240" actId="20577"/>
          <ac:spMkLst>
            <pc:docMk/>
            <pc:sldMk cId="727797259" sldId="279"/>
            <ac:spMk id="2" creationId="{E5F191A4-7839-4F63-B17C-7C366C59488C}"/>
          </ac:spMkLst>
        </pc:spChg>
        <pc:spChg chg="add mod">
          <ac:chgData name="Myrna Barnard" userId="ab6107a153d7e84d" providerId="LiveId" clId="{7B7723A9-4A06-438F-A34A-33157D36AE5A}" dt="2023-03-29T22:34:31.245" v="4223" actId="207"/>
          <ac:spMkLst>
            <pc:docMk/>
            <pc:sldMk cId="727797259" sldId="279"/>
            <ac:spMk id="7" creationId="{0128B90D-147A-1F5B-B3DE-FD005B4B3F2F}"/>
          </ac:spMkLst>
        </pc:spChg>
        <pc:spChg chg="add mod">
          <ac:chgData name="Myrna Barnard" userId="ab6107a153d7e84d" providerId="LiveId" clId="{7B7723A9-4A06-438F-A34A-33157D36AE5A}" dt="2023-03-29T22:34:15.940" v="4222" actId="20577"/>
          <ac:spMkLst>
            <pc:docMk/>
            <pc:sldMk cId="727797259" sldId="279"/>
            <ac:spMk id="8" creationId="{E61BE33A-E68A-CF04-F116-0B5F3470CD6E}"/>
          </ac:spMkLst>
        </pc:spChg>
        <pc:spChg chg="del mod">
          <ac:chgData name="Myrna Barnard" userId="ab6107a153d7e84d" providerId="LiveId" clId="{7B7723A9-4A06-438F-A34A-33157D36AE5A}" dt="2023-03-29T22:20:28.621" v="3897"/>
          <ac:spMkLst>
            <pc:docMk/>
            <pc:sldMk cId="727797259" sldId="279"/>
            <ac:spMk id="18" creationId="{737ADECF-3191-6949-5362-27A282B29FA3}"/>
          </ac:spMkLst>
        </pc:spChg>
        <pc:picChg chg="add mod modCrop">
          <ac:chgData name="Myrna Barnard" userId="ab6107a153d7e84d" providerId="LiveId" clId="{7B7723A9-4A06-438F-A34A-33157D36AE5A}" dt="2023-03-29T22:19:21.312" v="3894" actId="1076"/>
          <ac:picMkLst>
            <pc:docMk/>
            <pc:sldMk cId="727797259" sldId="279"/>
            <ac:picMk id="4" creationId="{2733E62E-E22F-28D7-94C3-3CD2C1DD1D44}"/>
          </ac:picMkLst>
        </pc:picChg>
        <pc:picChg chg="del">
          <ac:chgData name="Myrna Barnard" userId="ab6107a153d7e84d" providerId="LiveId" clId="{7B7723A9-4A06-438F-A34A-33157D36AE5A}" dt="2023-03-29T22:15:51.008" v="3883" actId="478"/>
          <ac:picMkLst>
            <pc:docMk/>
            <pc:sldMk cId="727797259" sldId="279"/>
            <ac:picMk id="5" creationId="{D4039989-99EB-3813-BD63-D54A0933FD60}"/>
          </ac:picMkLst>
        </pc:picChg>
        <pc:picChg chg="add del mod modCrop">
          <ac:chgData name="Myrna Barnard" userId="ab6107a153d7e84d" providerId="LiveId" clId="{7B7723A9-4A06-438F-A34A-33157D36AE5A}" dt="2023-03-29T22:27:58.400" v="4190" actId="478"/>
          <ac:picMkLst>
            <pc:docMk/>
            <pc:sldMk cId="727797259" sldId="279"/>
            <ac:picMk id="12" creationId="{7FF8B6A9-166D-11B8-95EF-3D6163C0BC7C}"/>
          </ac:picMkLst>
        </pc:picChg>
        <pc:picChg chg="add mod modCrop">
          <ac:chgData name="Myrna Barnard" userId="ab6107a153d7e84d" providerId="LiveId" clId="{7B7723A9-4A06-438F-A34A-33157D36AE5A}" dt="2023-03-29T22:33:43.243" v="4212" actId="1076"/>
          <ac:picMkLst>
            <pc:docMk/>
            <pc:sldMk cId="727797259" sldId="279"/>
            <ac:picMk id="14" creationId="{ED1CB747-A348-3B03-A150-42DEB513965A}"/>
          </ac:picMkLst>
        </pc:picChg>
      </pc:sldChg>
      <pc:sldChg chg="delSp modSp add mod">
        <pc:chgData name="Myrna Barnard" userId="ab6107a153d7e84d" providerId="LiveId" clId="{7B7723A9-4A06-438F-A34A-33157D36AE5A}" dt="2023-03-31T02:17:11.007" v="6161" actId="20577"/>
        <pc:sldMkLst>
          <pc:docMk/>
          <pc:sldMk cId="583404653" sldId="280"/>
        </pc:sldMkLst>
        <pc:spChg chg="mod">
          <ac:chgData name="Myrna Barnard" userId="ab6107a153d7e84d" providerId="LiveId" clId="{7B7723A9-4A06-438F-A34A-33157D36AE5A}" dt="2023-03-29T22:37:31.447" v="4262" actId="20577"/>
          <ac:spMkLst>
            <pc:docMk/>
            <pc:sldMk cId="583404653" sldId="280"/>
            <ac:spMk id="2" creationId="{E5F191A4-7839-4F63-B17C-7C366C59488C}"/>
          </ac:spMkLst>
        </pc:spChg>
        <pc:spChg chg="mod">
          <ac:chgData name="Myrna Barnard" userId="ab6107a153d7e84d" providerId="LiveId" clId="{7B7723A9-4A06-438F-A34A-33157D36AE5A}" dt="2023-03-31T02:17:11.007" v="6161" actId="20577"/>
          <ac:spMkLst>
            <pc:docMk/>
            <pc:sldMk cId="583404653" sldId="280"/>
            <ac:spMk id="18" creationId="{737ADECF-3191-6949-5362-27A282B29FA3}"/>
          </ac:spMkLst>
        </pc:spChg>
        <pc:spChg chg="mod">
          <ac:chgData name="Myrna Barnard" userId="ab6107a153d7e84d" providerId="LiveId" clId="{7B7723A9-4A06-438F-A34A-33157D36AE5A}" dt="2023-03-29T23:18:23.292" v="5891" actId="20577"/>
          <ac:spMkLst>
            <pc:docMk/>
            <pc:sldMk cId="583404653" sldId="280"/>
            <ac:spMk id="19" creationId="{8B3DB7B1-7E6E-24D7-4D1D-5588C854B0D6}"/>
          </ac:spMkLst>
        </pc:spChg>
        <pc:picChg chg="del">
          <ac:chgData name="Myrna Barnard" userId="ab6107a153d7e84d" providerId="LiveId" clId="{7B7723A9-4A06-438F-A34A-33157D36AE5A}" dt="2023-03-29T22:38:07.673" v="4263" actId="478"/>
          <ac:picMkLst>
            <pc:docMk/>
            <pc:sldMk cId="583404653" sldId="280"/>
            <ac:picMk id="4" creationId="{DD938DBD-1DBA-9004-2372-E25E746B16AB}"/>
          </ac:picMkLst>
        </pc:picChg>
      </pc:sldChg>
      <pc:sldChg chg="addSp modSp add mod">
        <pc:chgData name="Myrna Barnard" userId="ab6107a153d7e84d" providerId="LiveId" clId="{7B7723A9-4A06-438F-A34A-33157D36AE5A}" dt="2023-04-02T23:43:38.957" v="7346" actId="14100"/>
        <pc:sldMkLst>
          <pc:docMk/>
          <pc:sldMk cId="1029518033" sldId="281"/>
        </pc:sldMkLst>
        <pc:spChg chg="mod">
          <ac:chgData name="Myrna Barnard" userId="ab6107a153d7e84d" providerId="LiveId" clId="{7B7723A9-4A06-438F-A34A-33157D36AE5A}" dt="2023-03-29T22:46:40.132" v="4778" actId="20577"/>
          <ac:spMkLst>
            <pc:docMk/>
            <pc:sldMk cId="1029518033" sldId="281"/>
            <ac:spMk id="2" creationId="{E5F191A4-7839-4F63-B17C-7C366C59488C}"/>
          </ac:spMkLst>
        </pc:spChg>
        <pc:spChg chg="mod">
          <ac:chgData name="Myrna Barnard" userId="ab6107a153d7e84d" providerId="LiveId" clId="{7B7723A9-4A06-438F-A34A-33157D36AE5A}" dt="2023-04-02T23:39:29.198" v="7277" actId="255"/>
          <ac:spMkLst>
            <pc:docMk/>
            <pc:sldMk cId="1029518033" sldId="281"/>
            <ac:spMk id="18" creationId="{737ADECF-3191-6949-5362-27A282B29FA3}"/>
          </ac:spMkLst>
        </pc:spChg>
        <pc:spChg chg="mod">
          <ac:chgData name="Myrna Barnard" userId="ab6107a153d7e84d" providerId="LiveId" clId="{7B7723A9-4A06-438F-A34A-33157D36AE5A}" dt="2023-04-02T23:43:38.957" v="7346" actId="14100"/>
          <ac:spMkLst>
            <pc:docMk/>
            <pc:sldMk cId="1029518033" sldId="281"/>
            <ac:spMk id="19" creationId="{8B3DB7B1-7E6E-24D7-4D1D-5588C854B0D6}"/>
          </ac:spMkLst>
        </pc:spChg>
        <pc:picChg chg="add mod">
          <ac:chgData name="Myrna Barnard" userId="ab6107a153d7e84d" providerId="LiveId" clId="{7B7723A9-4A06-438F-A34A-33157D36AE5A}" dt="2023-03-29T22:53:27.118" v="5214" actId="1076"/>
          <ac:picMkLst>
            <pc:docMk/>
            <pc:sldMk cId="1029518033" sldId="281"/>
            <ac:picMk id="4" creationId="{029BBAC0-88EB-6160-3B43-F9ED6B44F5C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ADB31D-3EDB-3A4C-9810-0A51CF8F492B}" type="datetimeFigureOut">
              <a:rPr lang="en-US" smtClean="0"/>
              <a:t>4/2/2023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D1BA25-45AC-0C48-96BD-5DDCEEC5AF57}" type="slidenum">
              <a:rPr lang="en-US" smtClean="0"/>
              <a:t>‹#›</a:t>
            </a:fld>
            <a:endParaRPr lang="en-US" dirty="0"/>
          </a:p>
        </p:txBody>
      </p:sp>
    </p:spTree>
    <p:extLst>
      <p:ext uri="{BB962C8B-B14F-4D97-AF65-F5344CB8AC3E}">
        <p14:creationId xmlns:p14="http://schemas.microsoft.com/office/powerpoint/2010/main" val="3766701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70B994C-A700-4648-A4D6-B500A702200B}"/>
              </a:ext>
            </a:extLst>
          </p:cNvPr>
          <p:cNvSpPr/>
          <p:nvPr userDrawn="1"/>
        </p:nvSpPr>
        <p:spPr>
          <a:xfrm>
            <a:off x="4467069" y="1754155"/>
            <a:ext cx="7724931" cy="51038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9">
            <a:extLst>
              <a:ext uri="{FF2B5EF4-FFF2-40B4-BE49-F238E27FC236}">
                <a16:creationId xmlns:a16="http://schemas.microsoft.com/office/drawing/2014/main" id="{6169D4C1-82D6-4206-B0E8-AF62D6F09BE5}"/>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1754155 h 6858000"/>
              <a:gd name="connsiteX3" fmla="*/ 4467070 w 12192000"/>
              <a:gd name="connsiteY3" fmla="*/ 1754155 h 6858000"/>
              <a:gd name="connsiteX4" fmla="*/ 4467070 w 12192000"/>
              <a:gd name="connsiteY4" fmla="*/ 6858000 h 6858000"/>
              <a:gd name="connsiteX5" fmla="*/ 0 w 12192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0" y="0"/>
                </a:moveTo>
                <a:lnTo>
                  <a:pt x="12192000" y="0"/>
                </a:lnTo>
                <a:lnTo>
                  <a:pt x="12192000" y="1754155"/>
                </a:lnTo>
                <a:lnTo>
                  <a:pt x="4467070" y="1754155"/>
                </a:lnTo>
                <a:lnTo>
                  <a:pt x="4467070" y="6858000"/>
                </a:lnTo>
                <a:lnTo>
                  <a:pt x="0" y="6858000"/>
                </a:lnTo>
                <a:close/>
              </a:path>
            </a:pathLst>
          </a:custGeom>
        </p:spPr>
        <p:txBody>
          <a:bodyPr wrap="square">
            <a:noAutofit/>
          </a:bodyPr>
          <a:lstStyle/>
          <a:p>
            <a:r>
              <a:rPr lang="en-US"/>
              <a:t>Click icon to add picture</a:t>
            </a:r>
            <a:endParaRPr lang="en-US" dirty="0"/>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4967404" y="2335342"/>
            <a:ext cx="6580584" cy="1951037"/>
          </a:xfrm>
        </p:spPr>
        <p:txBody>
          <a:bodyPr anchor="t" anchorCtr="0"/>
          <a:lstStyle>
            <a:lvl1pPr algn="l">
              <a:defRPr sz="6000">
                <a:solidFill>
                  <a:schemeClr val="bg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hasCustomPrompt="1"/>
          </p:nvPr>
        </p:nvSpPr>
        <p:spPr>
          <a:xfrm>
            <a:off x="5942894" y="4286379"/>
            <a:ext cx="4093029" cy="1642473"/>
          </a:xfrm>
        </p:spPr>
        <p:txBody>
          <a:bodyPr>
            <a:normAutofit/>
          </a:bodyPr>
          <a:lstStyle>
            <a:lvl1pPr marL="0" indent="0" algn="l">
              <a:lnSpc>
                <a:spcPct val="100000"/>
              </a:lnSpc>
              <a:buNone/>
              <a:defRPr sz="18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am layout small">
    <p:spTree>
      <p:nvGrpSpPr>
        <p:cNvPr id="1" name=""/>
        <p:cNvGrpSpPr/>
        <p:nvPr/>
      </p:nvGrpSpPr>
      <p:grpSpPr>
        <a:xfrm>
          <a:off x="0" y="0"/>
          <a:ext cx="0" cy="0"/>
          <a:chOff x="0" y="0"/>
          <a:chExt cx="0" cy="0"/>
        </a:xfrm>
      </p:grpSpPr>
      <p:sp>
        <p:nvSpPr>
          <p:cNvPr id="5" name="Picture Placeholder 24">
            <a:extLst>
              <a:ext uri="{FF2B5EF4-FFF2-40B4-BE49-F238E27FC236}">
                <a16:creationId xmlns:a16="http://schemas.microsoft.com/office/drawing/2014/main" id="{98CBB35A-0A08-5041-BD40-BF45BC1AEAFF}"/>
              </a:ext>
            </a:extLst>
          </p:cNvPr>
          <p:cNvSpPr>
            <a:spLocks noGrp="1"/>
          </p:cNvSpPr>
          <p:nvPr>
            <p:ph type="pic" sz="quarter" idx="10"/>
          </p:nvPr>
        </p:nvSpPr>
        <p:spPr>
          <a:xfrm>
            <a:off x="985261" y="2706624"/>
            <a:ext cx="1944976" cy="1944974"/>
          </a:xfrm>
          <a:prstGeom prst="ellipse">
            <a:avLst/>
          </a:prstGeom>
        </p:spPr>
        <p:txBody>
          <a:bodyPr anchor="ctr">
            <a:normAutofit/>
          </a:bodyPr>
          <a:lstStyle>
            <a:lvl1pPr marL="0" indent="0" algn="ctr">
              <a:buNone/>
              <a:defRPr sz="1600">
                <a:latin typeface="+mn-lt"/>
              </a:defRPr>
            </a:lvl1pPr>
          </a:lstStyle>
          <a:p>
            <a:r>
              <a:rPr lang="en-US"/>
              <a:t>Click icon to add picture</a:t>
            </a:r>
            <a:endParaRPr lang="en-US" dirty="0"/>
          </a:p>
        </p:txBody>
      </p:sp>
      <p:sp>
        <p:nvSpPr>
          <p:cNvPr id="6" name="Text Placeholder 26">
            <a:extLst>
              <a:ext uri="{FF2B5EF4-FFF2-40B4-BE49-F238E27FC236}">
                <a16:creationId xmlns:a16="http://schemas.microsoft.com/office/drawing/2014/main" id="{13A7526F-5EB1-B149-A17B-140D879C2253}"/>
              </a:ext>
            </a:extLst>
          </p:cNvPr>
          <p:cNvSpPr>
            <a:spLocks noGrp="1"/>
          </p:cNvSpPr>
          <p:nvPr>
            <p:ph type="body" sz="quarter" idx="11" hasCustomPrompt="1"/>
          </p:nvPr>
        </p:nvSpPr>
        <p:spPr>
          <a:xfrm>
            <a:off x="641783" y="4919472"/>
            <a:ext cx="2641744"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7" name="Text Placeholder 26">
            <a:extLst>
              <a:ext uri="{FF2B5EF4-FFF2-40B4-BE49-F238E27FC236}">
                <a16:creationId xmlns:a16="http://schemas.microsoft.com/office/drawing/2014/main" id="{F324894D-54DA-A14A-A64C-19BB8656F0DD}"/>
              </a:ext>
            </a:extLst>
          </p:cNvPr>
          <p:cNvSpPr>
            <a:spLocks noGrp="1"/>
          </p:cNvSpPr>
          <p:nvPr>
            <p:ph type="body" sz="quarter" idx="12"/>
          </p:nvPr>
        </p:nvSpPr>
        <p:spPr>
          <a:xfrm>
            <a:off x="641783" y="5276088"/>
            <a:ext cx="2641744" cy="613928"/>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8" name="Picture Placeholder 24">
            <a:extLst>
              <a:ext uri="{FF2B5EF4-FFF2-40B4-BE49-F238E27FC236}">
                <a16:creationId xmlns:a16="http://schemas.microsoft.com/office/drawing/2014/main" id="{668630C3-2B55-3E42-B37C-761FC5B8D996}"/>
              </a:ext>
            </a:extLst>
          </p:cNvPr>
          <p:cNvSpPr>
            <a:spLocks noGrp="1"/>
          </p:cNvSpPr>
          <p:nvPr>
            <p:ph type="pic" sz="quarter" idx="13"/>
          </p:nvPr>
        </p:nvSpPr>
        <p:spPr>
          <a:xfrm>
            <a:off x="3749243" y="2706624"/>
            <a:ext cx="1944976" cy="1944974"/>
          </a:xfrm>
          <a:prstGeom prst="ellipse">
            <a:avLst/>
          </a:prstGeom>
        </p:spPr>
        <p:txBody>
          <a:bodyPr anchor="ctr">
            <a:normAutofit/>
          </a:bodyPr>
          <a:lstStyle>
            <a:lvl1pPr marL="0" indent="0" algn="ctr">
              <a:buNone/>
              <a:defRPr sz="1600">
                <a:latin typeface="+mn-lt"/>
              </a:defRPr>
            </a:lvl1pPr>
          </a:lstStyle>
          <a:p>
            <a:r>
              <a:rPr lang="en-US"/>
              <a:t>Click icon to add picture</a:t>
            </a:r>
            <a:endParaRPr lang="en-US" dirty="0"/>
          </a:p>
        </p:txBody>
      </p:sp>
      <p:sp>
        <p:nvSpPr>
          <p:cNvPr id="9" name="Text Placeholder 26">
            <a:extLst>
              <a:ext uri="{FF2B5EF4-FFF2-40B4-BE49-F238E27FC236}">
                <a16:creationId xmlns:a16="http://schemas.microsoft.com/office/drawing/2014/main" id="{13A77570-6922-804B-9561-A4FD1EECA40B}"/>
              </a:ext>
            </a:extLst>
          </p:cNvPr>
          <p:cNvSpPr>
            <a:spLocks noGrp="1"/>
          </p:cNvSpPr>
          <p:nvPr>
            <p:ph type="body" sz="quarter" idx="14" hasCustomPrompt="1"/>
          </p:nvPr>
        </p:nvSpPr>
        <p:spPr>
          <a:xfrm>
            <a:off x="3405765" y="4919472"/>
            <a:ext cx="2641744"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10" name="Text Placeholder 26">
            <a:extLst>
              <a:ext uri="{FF2B5EF4-FFF2-40B4-BE49-F238E27FC236}">
                <a16:creationId xmlns:a16="http://schemas.microsoft.com/office/drawing/2014/main" id="{E1C349B5-EA89-A045-923D-E8C06B61BFF5}"/>
              </a:ext>
            </a:extLst>
          </p:cNvPr>
          <p:cNvSpPr>
            <a:spLocks noGrp="1"/>
          </p:cNvSpPr>
          <p:nvPr>
            <p:ph type="body" sz="quarter" idx="15"/>
          </p:nvPr>
        </p:nvSpPr>
        <p:spPr>
          <a:xfrm>
            <a:off x="3405765" y="5276088"/>
            <a:ext cx="2641744" cy="613928"/>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11" name="Picture Placeholder 24">
            <a:extLst>
              <a:ext uri="{FF2B5EF4-FFF2-40B4-BE49-F238E27FC236}">
                <a16:creationId xmlns:a16="http://schemas.microsoft.com/office/drawing/2014/main" id="{4355BC29-468B-9443-AAF0-D4F9A17CBB3F}"/>
              </a:ext>
            </a:extLst>
          </p:cNvPr>
          <p:cNvSpPr>
            <a:spLocks noGrp="1"/>
          </p:cNvSpPr>
          <p:nvPr>
            <p:ph type="pic" sz="quarter" idx="16"/>
          </p:nvPr>
        </p:nvSpPr>
        <p:spPr>
          <a:xfrm>
            <a:off x="6513225" y="2706624"/>
            <a:ext cx="1944976" cy="1944974"/>
          </a:xfrm>
          <a:prstGeom prst="ellipse">
            <a:avLst/>
          </a:prstGeom>
        </p:spPr>
        <p:txBody>
          <a:bodyPr anchor="ctr">
            <a:normAutofit/>
          </a:bodyPr>
          <a:lstStyle>
            <a:lvl1pPr marL="0" indent="0" algn="ctr">
              <a:buNone/>
              <a:defRPr sz="1600">
                <a:latin typeface="+mn-lt"/>
              </a:defRPr>
            </a:lvl1pPr>
          </a:lstStyle>
          <a:p>
            <a:r>
              <a:rPr lang="en-US"/>
              <a:t>Click icon to add picture</a:t>
            </a:r>
            <a:endParaRPr lang="en-US" dirty="0"/>
          </a:p>
        </p:txBody>
      </p:sp>
      <p:sp>
        <p:nvSpPr>
          <p:cNvPr id="12" name="Text Placeholder 26">
            <a:extLst>
              <a:ext uri="{FF2B5EF4-FFF2-40B4-BE49-F238E27FC236}">
                <a16:creationId xmlns:a16="http://schemas.microsoft.com/office/drawing/2014/main" id="{0ACA1FDC-8C3E-1548-BBD5-7F8C1F2BE639}"/>
              </a:ext>
            </a:extLst>
          </p:cNvPr>
          <p:cNvSpPr>
            <a:spLocks noGrp="1"/>
          </p:cNvSpPr>
          <p:nvPr>
            <p:ph type="body" sz="quarter" idx="17" hasCustomPrompt="1"/>
          </p:nvPr>
        </p:nvSpPr>
        <p:spPr>
          <a:xfrm>
            <a:off x="6169747" y="4919472"/>
            <a:ext cx="2641744"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13" name="Text Placeholder 26">
            <a:extLst>
              <a:ext uri="{FF2B5EF4-FFF2-40B4-BE49-F238E27FC236}">
                <a16:creationId xmlns:a16="http://schemas.microsoft.com/office/drawing/2014/main" id="{01851322-3359-0A4C-A37F-267BC65A63D3}"/>
              </a:ext>
            </a:extLst>
          </p:cNvPr>
          <p:cNvSpPr>
            <a:spLocks noGrp="1"/>
          </p:cNvSpPr>
          <p:nvPr>
            <p:ph type="body" sz="quarter" idx="18"/>
          </p:nvPr>
        </p:nvSpPr>
        <p:spPr>
          <a:xfrm>
            <a:off x="6169747" y="5276088"/>
            <a:ext cx="2641744" cy="613928"/>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14" name="Picture Placeholder 24">
            <a:extLst>
              <a:ext uri="{FF2B5EF4-FFF2-40B4-BE49-F238E27FC236}">
                <a16:creationId xmlns:a16="http://schemas.microsoft.com/office/drawing/2014/main" id="{59988A13-ECF1-ED4E-B389-5F37421ED46A}"/>
              </a:ext>
            </a:extLst>
          </p:cNvPr>
          <p:cNvSpPr>
            <a:spLocks noGrp="1"/>
          </p:cNvSpPr>
          <p:nvPr>
            <p:ph type="pic" sz="quarter" idx="19"/>
          </p:nvPr>
        </p:nvSpPr>
        <p:spPr>
          <a:xfrm>
            <a:off x="9277207" y="2706624"/>
            <a:ext cx="1944976" cy="1944974"/>
          </a:xfrm>
          <a:prstGeom prst="ellipse">
            <a:avLst/>
          </a:prstGeom>
        </p:spPr>
        <p:txBody>
          <a:bodyPr anchor="ctr">
            <a:normAutofit/>
          </a:bodyPr>
          <a:lstStyle>
            <a:lvl1pPr marL="0" indent="0" algn="ctr">
              <a:buNone/>
              <a:defRPr sz="1600">
                <a:latin typeface="+mn-lt"/>
              </a:defRPr>
            </a:lvl1pPr>
          </a:lstStyle>
          <a:p>
            <a:r>
              <a:rPr lang="en-US"/>
              <a:t>Click icon to add picture</a:t>
            </a:r>
            <a:endParaRPr lang="en-US" dirty="0"/>
          </a:p>
        </p:txBody>
      </p:sp>
      <p:sp>
        <p:nvSpPr>
          <p:cNvPr id="15" name="Text Placeholder 26">
            <a:extLst>
              <a:ext uri="{FF2B5EF4-FFF2-40B4-BE49-F238E27FC236}">
                <a16:creationId xmlns:a16="http://schemas.microsoft.com/office/drawing/2014/main" id="{1638E04D-DAC7-604F-A069-95B2DFCC77A3}"/>
              </a:ext>
            </a:extLst>
          </p:cNvPr>
          <p:cNvSpPr>
            <a:spLocks noGrp="1"/>
          </p:cNvSpPr>
          <p:nvPr>
            <p:ph type="body" sz="quarter" idx="20" hasCustomPrompt="1"/>
          </p:nvPr>
        </p:nvSpPr>
        <p:spPr>
          <a:xfrm>
            <a:off x="8933729" y="4919472"/>
            <a:ext cx="2641744"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16" name="Text Placeholder 26">
            <a:extLst>
              <a:ext uri="{FF2B5EF4-FFF2-40B4-BE49-F238E27FC236}">
                <a16:creationId xmlns:a16="http://schemas.microsoft.com/office/drawing/2014/main" id="{90B59C4A-4CEA-9A4D-B122-9413587B2145}"/>
              </a:ext>
            </a:extLst>
          </p:cNvPr>
          <p:cNvSpPr>
            <a:spLocks noGrp="1"/>
          </p:cNvSpPr>
          <p:nvPr>
            <p:ph type="body" sz="quarter" idx="21"/>
          </p:nvPr>
        </p:nvSpPr>
        <p:spPr>
          <a:xfrm>
            <a:off x="8933729" y="5276088"/>
            <a:ext cx="2641744" cy="613928"/>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17" name="Picture Placeholder 17">
            <a:extLst>
              <a:ext uri="{FF2B5EF4-FFF2-40B4-BE49-F238E27FC236}">
                <a16:creationId xmlns:a16="http://schemas.microsoft.com/office/drawing/2014/main" id="{7DDB2A7E-5AF6-4711-8A74-79B2DF28E67A}"/>
              </a:ext>
            </a:extLst>
          </p:cNvPr>
          <p:cNvSpPr>
            <a:spLocks noGrp="1"/>
          </p:cNvSpPr>
          <p:nvPr>
            <p:ph type="pic" sz="quarter" idx="22"/>
          </p:nvPr>
        </p:nvSpPr>
        <p:spPr>
          <a:xfrm>
            <a:off x="0" y="0"/>
            <a:ext cx="12192000" cy="1662113"/>
          </a:xfrm>
        </p:spPr>
        <p:txBody>
          <a:bodyPr/>
          <a:lstStyle/>
          <a:p>
            <a:r>
              <a:rPr lang="en-US"/>
              <a:t>Click icon to add picture</a:t>
            </a:r>
            <a:endParaRPr lang="en-US" dirty="0"/>
          </a:p>
        </p:txBody>
      </p:sp>
      <p:sp>
        <p:nvSpPr>
          <p:cNvPr id="18" name="Title 1">
            <a:extLst>
              <a:ext uri="{FF2B5EF4-FFF2-40B4-BE49-F238E27FC236}">
                <a16:creationId xmlns:a16="http://schemas.microsoft.com/office/drawing/2014/main" id="{84DE4F48-3DE9-4C77-86D8-E2729DB71B38}"/>
              </a:ext>
            </a:extLst>
          </p:cNvPr>
          <p:cNvSpPr>
            <a:spLocks noGrp="1"/>
          </p:cNvSpPr>
          <p:nvPr>
            <p:ph type="title"/>
          </p:nvPr>
        </p:nvSpPr>
        <p:spPr>
          <a:xfrm>
            <a:off x="1097279" y="493776"/>
            <a:ext cx="9997440" cy="1662113"/>
          </a:xfrm>
          <a:solidFill>
            <a:schemeClr val="tx1">
              <a:alpha val="89000"/>
            </a:schemeClr>
          </a:solidFill>
        </p:spPr>
        <p:txBody>
          <a:bodyPr tIns="365760">
            <a:normAutofit/>
          </a:bodyPr>
          <a:lstStyle>
            <a:lvl1pPr algn="ctr">
              <a:defRPr sz="6000">
                <a:solidFill>
                  <a:schemeClr val="bg1"/>
                </a:solidFill>
                <a:latin typeface="+mj-lt"/>
              </a:defRPr>
            </a:lvl1pPr>
          </a:lstStyle>
          <a:p>
            <a:r>
              <a:rPr lang="en-US"/>
              <a:t>Click to edit Master title style</a:t>
            </a:r>
            <a:endParaRPr lang="en-US" dirty="0"/>
          </a:p>
        </p:txBody>
      </p:sp>
      <p:sp>
        <p:nvSpPr>
          <p:cNvPr id="19" name="Date Placeholder 6">
            <a:extLst>
              <a:ext uri="{FF2B5EF4-FFF2-40B4-BE49-F238E27FC236}">
                <a16:creationId xmlns:a16="http://schemas.microsoft.com/office/drawing/2014/main" id="{A220F2AA-9E42-4AB5-8185-09F43E8B4176}"/>
              </a:ext>
            </a:extLst>
          </p:cNvPr>
          <p:cNvSpPr>
            <a:spLocks noGrp="1"/>
          </p:cNvSpPr>
          <p:nvPr>
            <p:ph type="dt" sz="half" idx="23"/>
          </p:nvPr>
        </p:nvSpPr>
        <p:spPr>
          <a:xfrm>
            <a:off x="381000" y="6356350"/>
            <a:ext cx="2743200" cy="365125"/>
          </a:xfrm>
        </p:spPr>
        <p:txBody>
          <a:bodyPr/>
          <a:lstStyle/>
          <a:p>
            <a:r>
              <a:rPr lang="en-US" dirty="0"/>
              <a:t>20XX</a:t>
            </a:r>
          </a:p>
        </p:txBody>
      </p:sp>
      <p:sp>
        <p:nvSpPr>
          <p:cNvPr id="20" name="Footer Placeholder 10">
            <a:extLst>
              <a:ext uri="{FF2B5EF4-FFF2-40B4-BE49-F238E27FC236}">
                <a16:creationId xmlns:a16="http://schemas.microsoft.com/office/drawing/2014/main" id="{CE3D587E-37A7-4617-98F5-BBAEA534F795}"/>
              </a:ext>
            </a:extLst>
          </p:cNvPr>
          <p:cNvSpPr>
            <a:spLocks noGrp="1"/>
          </p:cNvSpPr>
          <p:nvPr>
            <p:ph type="ftr" sz="quarter" idx="24"/>
          </p:nvPr>
        </p:nvSpPr>
        <p:spPr>
          <a:xfrm>
            <a:off x="4038600" y="6356350"/>
            <a:ext cx="4114800" cy="365125"/>
          </a:xfrm>
        </p:spPr>
        <p:txBody>
          <a:bodyPr/>
          <a:lstStyle/>
          <a:p>
            <a:r>
              <a:rPr lang="en-US" dirty="0"/>
              <a:t>Presentation title</a:t>
            </a:r>
          </a:p>
        </p:txBody>
      </p:sp>
      <p:sp>
        <p:nvSpPr>
          <p:cNvPr id="21" name="Slide Number Placeholder 11">
            <a:extLst>
              <a:ext uri="{FF2B5EF4-FFF2-40B4-BE49-F238E27FC236}">
                <a16:creationId xmlns:a16="http://schemas.microsoft.com/office/drawing/2014/main" id="{9254D0DC-D4BC-4F16-9841-5BD3BB3DFA37}"/>
              </a:ext>
            </a:extLst>
          </p:cNvPr>
          <p:cNvSpPr>
            <a:spLocks noGrp="1"/>
          </p:cNvSpPr>
          <p:nvPr>
            <p:ph type="sldNum" sz="quarter" idx="25"/>
          </p:nvPr>
        </p:nvSpPr>
        <p:spPr>
          <a:xfrm>
            <a:off x="10713308" y="6356350"/>
            <a:ext cx="1097692" cy="365125"/>
          </a:xfrm>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581945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layout l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p:txBody>
          <a:bodyPr>
            <a:normAutofit/>
          </a:bodyPr>
          <a:lstStyle>
            <a:lvl1pPr algn="ctr">
              <a:defRPr sz="6000">
                <a:latin typeface="+mj-lt"/>
              </a:defRPr>
            </a:lvl1pPr>
          </a:lstStyle>
          <a:p>
            <a:r>
              <a:rPr lang="en-US"/>
              <a:t>Click to edit Master title style</a:t>
            </a:r>
          </a:p>
        </p:txBody>
      </p:sp>
      <p:sp>
        <p:nvSpPr>
          <p:cNvPr id="25" name="Picture Placeholder 24">
            <a:extLst>
              <a:ext uri="{FF2B5EF4-FFF2-40B4-BE49-F238E27FC236}">
                <a16:creationId xmlns:a16="http://schemas.microsoft.com/office/drawing/2014/main" id="{1BA2D214-E442-1E4E-97CD-BEF2BAC1A057}"/>
              </a:ext>
            </a:extLst>
          </p:cNvPr>
          <p:cNvSpPr>
            <a:spLocks noGrp="1"/>
          </p:cNvSpPr>
          <p:nvPr>
            <p:ph type="pic" sz="quarter" idx="10"/>
          </p:nvPr>
        </p:nvSpPr>
        <p:spPr>
          <a:xfrm>
            <a:off x="1631950" y="190023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endParaRPr lang="en-US" dirty="0"/>
          </a:p>
        </p:txBody>
      </p:sp>
      <p:sp>
        <p:nvSpPr>
          <p:cNvPr id="27" name="Text Placeholder 26">
            <a:extLst>
              <a:ext uri="{FF2B5EF4-FFF2-40B4-BE49-F238E27FC236}">
                <a16:creationId xmlns:a16="http://schemas.microsoft.com/office/drawing/2014/main" id="{8CDBFFA1-19CC-A745-A4B0-C4C7E165E8E4}"/>
              </a:ext>
            </a:extLst>
          </p:cNvPr>
          <p:cNvSpPr>
            <a:spLocks noGrp="1"/>
          </p:cNvSpPr>
          <p:nvPr>
            <p:ph type="body" sz="quarter" idx="11" hasCustomPrompt="1"/>
          </p:nvPr>
        </p:nvSpPr>
        <p:spPr>
          <a:xfrm>
            <a:off x="1076325" y="323907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28" name="Text Placeholder 26">
            <a:extLst>
              <a:ext uri="{FF2B5EF4-FFF2-40B4-BE49-F238E27FC236}">
                <a16:creationId xmlns:a16="http://schemas.microsoft.com/office/drawing/2014/main" id="{6865090D-070B-514D-8644-27AA44684F8D}"/>
              </a:ext>
            </a:extLst>
          </p:cNvPr>
          <p:cNvSpPr>
            <a:spLocks noGrp="1"/>
          </p:cNvSpPr>
          <p:nvPr>
            <p:ph type="body" sz="quarter" idx="12"/>
          </p:nvPr>
        </p:nvSpPr>
        <p:spPr>
          <a:xfrm>
            <a:off x="1076325" y="356616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29" name="Picture Placeholder 24">
            <a:extLst>
              <a:ext uri="{FF2B5EF4-FFF2-40B4-BE49-F238E27FC236}">
                <a16:creationId xmlns:a16="http://schemas.microsoft.com/office/drawing/2014/main" id="{BDCAC79F-D619-4A4D-AA16-33462F91CF7E}"/>
              </a:ext>
            </a:extLst>
          </p:cNvPr>
          <p:cNvSpPr>
            <a:spLocks noGrp="1"/>
          </p:cNvSpPr>
          <p:nvPr>
            <p:ph type="pic" sz="quarter" idx="13"/>
          </p:nvPr>
        </p:nvSpPr>
        <p:spPr>
          <a:xfrm>
            <a:off x="4213785" y="190023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endParaRPr lang="en-US" dirty="0"/>
          </a:p>
        </p:txBody>
      </p:sp>
      <p:sp>
        <p:nvSpPr>
          <p:cNvPr id="30" name="Text Placeholder 26">
            <a:extLst>
              <a:ext uri="{FF2B5EF4-FFF2-40B4-BE49-F238E27FC236}">
                <a16:creationId xmlns:a16="http://schemas.microsoft.com/office/drawing/2014/main" id="{60BA181C-FF2A-FC45-8F96-700584BD2347}"/>
              </a:ext>
            </a:extLst>
          </p:cNvPr>
          <p:cNvSpPr>
            <a:spLocks noGrp="1"/>
          </p:cNvSpPr>
          <p:nvPr>
            <p:ph type="body" sz="quarter" idx="14" hasCustomPrompt="1"/>
          </p:nvPr>
        </p:nvSpPr>
        <p:spPr>
          <a:xfrm>
            <a:off x="3658160" y="323907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31" name="Text Placeholder 26">
            <a:extLst>
              <a:ext uri="{FF2B5EF4-FFF2-40B4-BE49-F238E27FC236}">
                <a16:creationId xmlns:a16="http://schemas.microsoft.com/office/drawing/2014/main" id="{AC5838B0-DD1C-E84B-9489-3993D788FFF4}"/>
              </a:ext>
            </a:extLst>
          </p:cNvPr>
          <p:cNvSpPr>
            <a:spLocks noGrp="1"/>
          </p:cNvSpPr>
          <p:nvPr>
            <p:ph type="body" sz="quarter" idx="15"/>
          </p:nvPr>
        </p:nvSpPr>
        <p:spPr>
          <a:xfrm>
            <a:off x="3658160" y="356616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32" name="Picture Placeholder 24">
            <a:extLst>
              <a:ext uri="{FF2B5EF4-FFF2-40B4-BE49-F238E27FC236}">
                <a16:creationId xmlns:a16="http://schemas.microsoft.com/office/drawing/2014/main" id="{7175A9C4-CAA9-A64F-A5D8-1C0A7C1B53FF}"/>
              </a:ext>
            </a:extLst>
          </p:cNvPr>
          <p:cNvSpPr>
            <a:spLocks noGrp="1"/>
          </p:cNvSpPr>
          <p:nvPr>
            <p:ph type="pic" sz="quarter" idx="16"/>
          </p:nvPr>
        </p:nvSpPr>
        <p:spPr>
          <a:xfrm>
            <a:off x="6795620" y="190023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endParaRPr lang="en-US" dirty="0"/>
          </a:p>
        </p:txBody>
      </p:sp>
      <p:sp>
        <p:nvSpPr>
          <p:cNvPr id="33" name="Text Placeholder 26">
            <a:extLst>
              <a:ext uri="{FF2B5EF4-FFF2-40B4-BE49-F238E27FC236}">
                <a16:creationId xmlns:a16="http://schemas.microsoft.com/office/drawing/2014/main" id="{9C830668-9722-B940-B234-BB9FE0EFE6FE}"/>
              </a:ext>
            </a:extLst>
          </p:cNvPr>
          <p:cNvSpPr>
            <a:spLocks noGrp="1"/>
          </p:cNvSpPr>
          <p:nvPr>
            <p:ph type="body" sz="quarter" idx="17" hasCustomPrompt="1"/>
          </p:nvPr>
        </p:nvSpPr>
        <p:spPr>
          <a:xfrm>
            <a:off x="6239995" y="323907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34" name="Text Placeholder 26">
            <a:extLst>
              <a:ext uri="{FF2B5EF4-FFF2-40B4-BE49-F238E27FC236}">
                <a16:creationId xmlns:a16="http://schemas.microsoft.com/office/drawing/2014/main" id="{5BCB1F98-2365-A845-807C-BE51A3C6DA89}"/>
              </a:ext>
            </a:extLst>
          </p:cNvPr>
          <p:cNvSpPr>
            <a:spLocks noGrp="1"/>
          </p:cNvSpPr>
          <p:nvPr>
            <p:ph type="body" sz="quarter" idx="18"/>
          </p:nvPr>
        </p:nvSpPr>
        <p:spPr>
          <a:xfrm>
            <a:off x="6239995" y="356616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35" name="Picture Placeholder 24">
            <a:extLst>
              <a:ext uri="{FF2B5EF4-FFF2-40B4-BE49-F238E27FC236}">
                <a16:creationId xmlns:a16="http://schemas.microsoft.com/office/drawing/2014/main" id="{B18B6DCA-AAB8-5F4F-9DD5-B86EE8CBD3D9}"/>
              </a:ext>
            </a:extLst>
          </p:cNvPr>
          <p:cNvSpPr>
            <a:spLocks noGrp="1"/>
          </p:cNvSpPr>
          <p:nvPr>
            <p:ph type="pic" sz="quarter" idx="19"/>
          </p:nvPr>
        </p:nvSpPr>
        <p:spPr>
          <a:xfrm>
            <a:off x="9359526" y="190023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endParaRPr lang="en-US" dirty="0"/>
          </a:p>
        </p:txBody>
      </p:sp>
      <p:sp>
        <p:nvSpPr>
          <p:cNvPr id="36" name="Text Placeholder 26">
            <a:extLst>
              <a:ext uri="{FF2B5EF4-FFF2-40B4-BE49-F238E27FC236}">
                <a16:creationId xmlns:a16="http://schemas.microsoft.com/office/drawing/2014/main" id="{CE3D1F83-7947-624B-AC3C-7D21821AE3DD}"/>
              </a:ext>
            </a:extLst>
          </p:cNvPr>
          <p:cNvSpPr>
            <a:spLocks noGrp="1"/>
          </p:cNvSpPr>
          <p:nvPr>
            <p:ph type="body" sz="quarter" idx="20" hasCustomPrompt="1"/>
          </p:nvPr>
        </p:nvSpPr>
        <p:spPr>
          <a:xfrm>
            <a:off x="8803901" y="323907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37" name="Text Placeholder 26">
            <a:extLst>
              <a:ext uri="{FF2B5EF4-FFF2-40B4-BE49-F238E27FC236}">
                <a16:creationId xmlns:a16="http://schemas.microsoft.com/office/drawing/2014/main" id="{3608F6B5-173E-7945-A6B4-E26276D08064}"/>
              </a:ext>
            </a:extLst>
          </p:cNvPr>
          <p:cNvSpPr>
            <a:spLocks noGrp="1"/>
          </p:cNvSpPr>
          <p:nvPr>
            <p:ph type="body" sz="quarter" idx="21"/>
          </p:nvPr>
        </p:nvSpPr>
        <p:spPr>
          <a:xfrm>
            <a:off x="8803901" y="356616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38" name="Picture Placeholder 24">
            <a:extLst>
              <a:ext uri="{FF2B5EF4-FFF2-40B4-BE49-F238E27FC236}">
                <a16:creationId xmlns:a16="http://schemas.microsoft.com/office/drawing/2014/main" id="{1ACD0622-4EE2-F64A-A285-02AFE95C5DDB}"/>
              </a:ext>
            </a:extLst>
          </p:cNvPr>
          <p:cNvSpPr>
            <a:spLocks noGrp="1"/>
          </p:cNvSpPr>
          <p:nvPr>
            <p:ph type="pic" sz="quarter" idx="22"/>
          </p:nvPr>
        </p:nvSpPr>
        <p:spPr>
          <a:xfrm>
            <a:off x="1631950" y="432070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endParaRPr lang="en-US" dirty="0"/>
          </a:p>
        </p:txBody>
      </p:sp>
      <p:sp>
        <p:nvSpPr>
          <p:cNvPr id="39" name="Text Placeholder 26">
            <a:extLst>
              <a:ext uri="{FF2B5EF4-FFF2-40B4-BE49-F238E27FC236}">
                <a16:creationId xmlns:a16="http://schemas.microsoft.com/office/drawing/2014/main" id="{D99EB1E8-DE2D-6E40-91BE-B3B1C6ABB7F0}"/>
              </a:ext>
            </a:extLst>
          </p:cNvPr>
          <p:cNvSpPr>
            <a:spLocks noGrp="1"/>
          </p:cNvSpPr>
          <p:nvPr>
            <p:ph type="body" sz="quarter" idx="23" hasCustomPrompt="1"/>
          </p:nvPr>
        </p:nvSpPr>
        <p:spPr>
          <a:xfrm>
            <a:off x="1076325" y="565954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40" name="Text Placeholder 26">
            <a:extLst>
              <a:ext uri="{FF2B5EF4-FFF2-40B4-BE49-F238E27FC236}">
                <a16:creationId xmlns:a16="http://schemas.microsoft.com/office/drawing/2014/main" id="{CE209033-590B-EA41-9FA9-8D3E20BB5B7D}"/>
              </a:ext>
            </a:extLst>
          </p:cNvPr>
          <p:cNvSpPr>
            <a:spLocks noGrp="1"/>
          </p:cNvSpPr>
          <p:nvPr>
            <p:ph type="body" sz="quarter" idx="24"/>
          </p:nvPr>
        </p:nvSpPr>
        <p:spPr>
          <a:xfrm>
            <a:off x="1076325" y="598932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41" name="Picture Placeholder 24">
            <a:extLst>
              <a:ext uri="{FF2B5EF4-FFF2-40B4-BE49-F238E27FC236}">
                <a16:creationId xmlns:a16="http://schemas.microsoft.com/office/drawing/2014/main" id="{F0EF7FD9-70EA-7D43-AC3A-5648C324AB89}"/>
              </a:ext>
            </a:extLst>
          </p:cNvPr>
          <p:cNvSpPr>
            <a:spLocks noGrp="1"/>
          </p:cNvSpPr>
          <p:nvPr>
            <p:ph type="pic" sz="quarter" idx="25"/>
          </p:nvPr>
        </p:nvSpPr>
        <p:spPr>
          <a:xfrm>
            <a:off x="4213785" y="432070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endParaRPr lang="en-US" dirty="0"/>
          </a:p>
        </p:txBody>
      </p:sp>
      <p:sp>
        <p:nvSpPr>
          <p:cNvPr id="42" name="Text Placeholder 26">
            <a:extLst>
              <a:ext uri="{FF2B5EF4-FFF2-40B4-BE49-F238E27FC236}">
                <a16:creationId xmlns:a16="http://schemas.microsoft.com/office/drawing/2014/main" id="{20F05298-65A6-7149-AC3E-A91938A0C890}"/>
              </a:ext>
            </a:extLst>
          </p:cNvPr>
          <p:cNvSpPr>
            <a:spLocks noGrp="1"/>
          </p:cNvSpPr>
          <p:nvPr>
            <p:ph type="body" sz="quarter" idx="26" hasCustomPrompt="1"/>
          </p:nvPr>
        </p:nvSpPr>
        <p:spPr>
          <a:xfrm>
            <a:off x="3658160" y="565954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43" name="Text Placeholder 26">
            <a:extLst>
              <a:ext uri="{FF2B5EF4-FFF2-40B4-BE49-F238E27FC236}">
                <a16:creationId xmlns:a16="http://schemas.microsoft.com/office/drawing/2014/main" id="{E829FF2B-369F-084A-92BE-A42EAD9582E0}"/>
              </a:ext>
            </a:extLst>
          </p:cNvPr>
          <p:cNvSpPr>
            <a:spLocks noGrp="1"/>
          </p:cNvSpPr>
          <p:nvPr>
            <p:ph type="body" sz="quarter" idx="27"/>
          </p:nvPr>
        </p:nvSpPr>
        <p:spPr>
          <a:xfrm>
            <a:off x="3658160" y="598932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44" name="Picture Placeholder 24">
            <a:extLst>
              <a:ext uri="{FF2B5EF4-FFF2-40B4-BE49-F238E27FC236}">
                <a16:creationId xmlns:a16="http://schemas.microsoft.com/office/drawing/2014/main" id="{4E50BB28-D79E-534D-8075-5285673B6C23}"/>
              </a:ext>
            </a:extLst>
          </p:cNvPr>
          <p:cNvSpPr>
            <a:spLocks noGrp="1"/>
          </p:cNvSpPr>
          <p:nvPr>
            <p:ph type="pic" sz="quarter" idx="28"/>
          </p:nvPr>
        </p:nvSpPr>
        <p:spPr>
          <a:xfrm>
            <a:off x="6795620" y="432070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endParaRPr lang="en-US" dirty="0"/>
          </a:p>
        </p:txBody>
      </p:sp>
      <p:sp>
        <p:nvSpPr>
          <p:cNvPr id="45" name="Text Placeholder 26">
            <a:extLst>
              <a:ext uri="{FF2B5EF4-FFF2-40B4-BE49-F238E27FC236}">
                <a16:creationId xmlns:a16="http://schemas.microsoft.com/office/drawing/2014/main" id="{F5EB1EB1-0DFF-1C42-9692-85E5A411C811}"/>
              </a:ext>
            </a:extLst>
          </p:cNvPr>
          <p:cNvSpPr>
            <a:spLocks noGrp="1"/>
          </p:cNvSpPr>
          <p:nvPr>
            <p:ph type="body" sz="quarter" idx="29" hasCustomPrompt="1"/>
          </p:nvPr>
        </p:nvSpPr>
        <p:spPr>
          <a:xfrm>
            <a:off x="6239995" y="565954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46" name="Text Placeholder 26">
            <a:extLst>
              <a:ext uri="{FF2B5EF4-FFF2-40B4-BE49-F238E27FC236}">
                <a16:creationId xmlns:a16="http://schemas.microsoft.com/office/drawing/2014/main" id="{5FEA11E4-7068-E649-9E09-67A1EA10B03A}"/>
              </a:ext>
            </a:extLst>
          </p:cNvPr>
          <p:cNvSpPr>
            <a:spLocks noGrp="1"/>
          </p:cNvSpPr>
          <p:nvPr>
            <p:ph type="body" sz="quarter" idx="30"/>
          </p:nvPr>
        </p:nvSpPr>
        <p:spPr>
          <a:xfrm>
            <a:off x="6239995" y="598932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47" name="Picture Placeholder 24">
            <a:extLst>
              <a:ext uri="{FF2B5EF4-FFF2-40B4-BE49-F238E27FC236}">
                <a16:creationId xmlns:a16="http://schemas.microsoft.com/office/drawing/2014/main" id="{44F9519B-1C20-B848-A15F-EE4D09E5B936}"/>
              </a:ext>
            </a:extLst>
          </p:cNvPr>
          <p:cNvSpPr>
            <a:spLocks noGrp="1"/>
          </p:cNvSpPr>
          <p:nvPr>
            <p:ph type="pic" sz="quarter" idx="31"/>
          </p:nvPr>
        </p:nvSpPr>
        <p:spPr>
          <a:xfrm>
            <a:off x="9359526" y="432070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endParaRPr lang="en-US" dirty="0"/>
          </a:p>
        </p:txBody>
      </p:sp>
      <p:sp>
        <p:nvSpPr>
          <p:cNvPr id="48" name="Text Placeholder 26">
            <a:extLst>
              <a:ext uri="{FF2B5EF4-FFF2-40B4-BE49-F238E27FC236}">
                <a16:creationId xmlns:a16="http://schemas.microsoft.com/office/drawing/2014/main" id="{22673807-D8F9-5940-AA4D-A70F00007498}"/>
              </a:ext>
            </a:extLst>
          </p:cNvPr>
          <p:cNvSpPr>
            <a:spLocks noGrp="1"/>
          </p:cNvSpPr>
          <p:nvPr>
            <p:ph type="body" sz="quarter" idx="32" hasCustomPrompt="1"/>
          </p:nvPr>
        </p:nvSpPr>
        <p:spPr>
          <a:xfrm>
            <a:off x="8803901" y="565954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49" name="Text Placeholder 26">
            <a:extLst>
              <a:ext uri="{FF2B5EF4-FFF2-40B4-BE49-F238E27FC236}">
                <a16:creationId xmlns:a16="http://schemas.microsoft.com/office/drawing/2014/main" id="{7E03C2A1-41CE-E946-B243-A1235A7E06F8}"/>
              </a:ext>
            </a:extLst>
          </p:cNvPr>
          <p:cNvSpPr>
            <a:spLocks noGrp="1"/>
          </p:cNvSpPr>
          <p:nvPr>
            <p:ph type="body" sz="quarter" idx="33"/>
          </p:nvPr>
        </p:nvSpPr>
        <p:spPr>
          <a:xfrm>
            <a:off x="8803901" y="598932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50" name="Date Placeholder 6">
            <a:extLst>
              <a:ext uri="{FF2B5EF4-FFF2-40B4-BE49-F238E27FC236}">
                <a16:creationId xmlns:a16="http://schemas.microsoft.com/office/drawing/2014/main" id="{698236FE-C9B0-4E5C-A23B-C02CA6C84173}"/>
              </a:ext>
            </a:extLst>
          </p:cNvPr>
          <p:cNvSpPr>
            <a:spLocks noGrp="1"/>
          </p:cNvSpPr>
          <p:nvPr>
            <p:ph type="dt" sz="half" idx="34"/>
          </p:nvPr>
        </p:nvSpPr>
        <p:spPr>
          <a:xfrm>
            <a:off x="381000" y="6356350"/>
            <a:ext cx="2743200" cy="365125"/>
          </a:xfrm>
        </p:spPr>
        <p:txBody>
          <a:bodyPr/>
          <a:lstStyle/>
          <a:p>
            <a:r>
              <a:rPr lang="en-US" dirty="0"/>
              <a:t>20XX</a:t>
            </a:r>
          </a:p>
        </p:txBody>
      </p:sp>
      <p:sp>
        <p:nvSpPr>
          <p:cNvPr id="51" name="Footer Placeholder 10">
            <a:extLst>
              <a:ext uri="{FF2B5EF4-FFF2-40B4-BE49-F238E27FC236}">
                <a16:creationId xmlns:a16="http://schemas.microsoft.com/office/drawing/2014/main" id="{A93C8C74-29A3-4BCC-8EB9-53CE59B4C8F9}"/>
              </a:ext>
            </a:extLst>
          </p:cNvPr>
          <p:cNvSpPr>
            <a:spLocks noGrp="1"/>
          </p:cNvSpPr>
          <p:nvPr>
            <p:ph type="ftr" sz="quarter" idx="35"/>
          </p:nvPr>
        </p:nvSpPr>
        <p:spPr>
          <a:xfrm>
            <a:off x="4038600" y="6356350"/>
            <a:ext cx="4114800" cy="365125"/>
          </a:xfrm>
        </p:spPr>
        <p:txBody>
          <a:bodyPr/>
          <a:lstStyle/>
          <a:p>
            <a:r>
              <a:rPr lang="en-US" dirty="0"/>
              <a:t>Presentation title</a:t>
            </a:r>
          </a:p>
        </p:txBody>
      </p:sp>
      <p:sp>
        <p:nvSpPr>
          <p:cNvPr id="52" name="Slide Number Placeholder 11">
            <a:extLst>
              <a:ext uri="{FF2B5EF4-FFF2-40B4-BE49-F238E27FC236}">
                <a16:creationId xmlns:a16="http://schemas.microsoft.com/office/drawing/2014/main" id="{0DF7F3BB-66CF-46E2-823F-D94C887BC3F5}"/>
              </a:ext>
            </a:extLst>
          </p:cNvPr>
          <p:cNvSpPr>
            <a:spLocks noGrp="1"/>
          </p:cNvSpPr>
          <p:nvPr>
            <p:ph type="sldNum" sz="quarter" idx="36"/>
          </p:nvPr>
        </p:nvSpPr>
        <p:spPr>
          <a:xfrm>
            <a:off x="10713308" y="6356350"/>
            <a:ext cx="1097692" cy="365125"/>
          </a:xfrm>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27437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381000" y="381000"/>
            <a:ext cx="7480465" cy="1325563"/>
          </a:xfrm>
        </p:spPr>
        <p:txBody>
          <a:bodyPr>
            <a:normAutofit/>
          </a:bodyPr>
          <a:lstStyle>
            <a:lvl1pPr algn="l">
              <a:defRPr sz="6000">
                <a:solidFill>
                  <a:schemeClr val="tx1"/>
                </a:solidFill>
                <a:latin typeface="+mj-lt"/>
              </a:defRPr>
            </a:lvl1pPr>
          </a:lstStyle>
          <a:p>
            <a:r>
              <a:rPr lang="en-US"/>
              <a:t>Click to edit Master title style</a:t>
            </a:r>
          </a:p>
        </p:txBody>
      </p:sp>
      <p:cxnSp>
        <p:nvCxnSpPr>
          <p:cNvPr id="3" name="Straight Connector 2">
            <a:extLst>
              <a:ext uri="{FF2B5EF4-FFF2-40B4-BE49-F238E27FC236}">
                <a16:creationId xmlns:a16="http://schemas.microsoft.com/office/drawing/2014/main" id="{F819E775-79C1-C048-A1C9-A453CB9DF3F9}"/>
              </a:ext>
            </a:extLst>
          </p:cNvPr>
          <p:cNvCxnSpPr/>
          <p:nvPr userDrawn="1"/>
        </p:nvCxnSpPr>
        <p:spPr>
          <a:xfrm>
            <a:off x="8504420" y="692983"/>
            <a:ext cx="368758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martArt Placeholder 4">
            <a:extLst>
              <a:ext uri="{FF2B5EF4-FFF2-40B4-BE49-F238E27FC236}">
                <a16:creationId xmlns:a16="http://schemas.microsoft.com/office/drawing/2014/main" id="{2DAB336B-F2EE-7540-B6B9-179BD611A5AC}"/>
              </a:ext>
            </a:extLst>
          </p:cNvPr>
          <p:cNvSpPr>
            <a:spLocks noGrp="1"/>
          </p:cNvSpPr>
          <p:nvPr>
            <p:ph type="dgm" sz="quarter" idx="10"/>
          </p:nvPr>
        </p:nvSpPr>
        <p:spPr>
          <a:xfrm>
            <a:off x="381000" y="1839913"/>
            <a:ext cx="11363325" cy="4572000"/>
          </a:xfrm>
        </p:spPr>
        <p:txBody>
          <a:bodyPr/>
          <a:lstStyle>
            <a:lvl1pPr>
              <a:defRPr>
                <a:latin typeface="+mn-lt"/>
              </a:defRPr>
            </a:lvl1pPr>
          </a:lstStyle>
          <a:p>
            <a:r>
              <a:rPr lang="en-US"/>
              <a:t>Click icon to add SmartArt graphic</a:t>
            </a:r>
            <a:endParaRPr lang="en-US" dirty="0"/>
          </a:p>
        </p:txBody>
      </p:sp>
      <p:sp>
        <p:nvSpPr>
          <p:cNvPr id="6" name="Date Placeholder 6">
            <a:extLst>
              <a:ext uri="{FF2B5EF4-FFF2-40B4-BE49-F238E27FC236}">
                <a16:creationId xmlns:a16="http://schemas.microsoft.com/office/drawing/2014/main" id="{449E2D85-4B9C-467E-B70E-FFFA196D74DA}"/>
              </a:ext>
            </a:extLst>
          </p:cNvPr>
          <p:cNvSpPr>
            <a:spLocks noGrp="1"/>
          </p:cNvSpPr>
          <p:nvPr>
            <p:ph type="dt" sz="half" idx="11"/>
          </p:nvPr>
        </p:nvSpPr>
        <p:spPr>
          <a:xfrm>
            <a:off x="381000" y="6356350"/>
            <a:ext cx="2743200" cy="365125"/>
          </a:xfrm>
        </p:spPr>
        <p:txBody>
          <a:bodyPr/>
          <a:lstStyle/>
          <a:p>
            <a:r>
              <a:rPr lang="en-US" dirty="0"/>
              <a:t>20XX</a:t>
            </a:r>
          </a:p>
        </p:txBody>
      </p:sp>
      <p:sp>
        <p:nvSpPr>
          <p:cNvPr id="7" name="Footer Placeholder 10">
            <a:extLst>
              <a:ext uri="{FF2B5EF4-FFF2-40B4-BE49-F238E27FC236}">
                <a16:creationId xmlns:a16="http://schemas.microsoft.com/office/drawing/2014/main" id="{CDB1B6C7-69CF-4FD7-B86B-D3BD6D56A4F0}"/>
              </a:ext>
            </a:extLst>
          </p:cNvPr>
          <p:cNvSpPr>
            <a:spLocks noGrp="1"/>
          </p:cNvSpPr>
          <p:nvPr>
            <p:ph type="ftr" sz="quarter" idx="12"/>
          </p:nvPr>
        </p:nvSpPr>
        <p:spPr>
          <a:xfrm>
            <a:off x="4038600" y="6356350"/>
            <a:ext cx="4114800" cy="365125"/>
          </a:xfrm>
        </p:spPr>
        <p:txBody>
          <a:bodyPr/>
          <a:lstStyle/>
          <a:p>
            <a:r>
              <a:rPr lang="en-US" dirty="0"/>
              <a:t>Presentation title</a:t>
            </a:r>
          </a:p>
        </p:txBody>
      </p:sp>
      <p:sp>
        <p:nvSpPr>
          <p:cNvPr id="8" name="Slide Number Placeholder 11">
            <a:extLst>
              <a:ext uri="{FF2B5EF4-FFF2-40B4-BE49-F238E27FC236}">
                <a16:creationId xmlns:a16="http://schemas.microsoft.com/office/drawing/2014/main" id="{ABDCE1B3-CAC8-44F2-9A63-C903CBFBAFE0}"/>
              </a:ext>
            </a:extLst>
          </p:cNvPr>
          <p:cNvSpPr>
            <a:spLocks noGrp="1"/>
          </p:cNvSpPr>
          <p:nvPr>
            <p:ph type="sldNum" sz="quarter" idx="13"/>
          </p:nvPr>
        </p:nvSpPr>
        <p:spPr>
          <a:xfrm>
            <a:off x="10713308" y="6356350"/>
            <a:ext cx="1097692" cy="365125"/>
          </a:xfrm>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6467094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BF7DDA28-4051-4C9A-8640-99B7D9008EDD}"/>
              </a:ext>
            </a:extLst>
          </p:cNvPr>
          <p:cNvSpPr>
            <a:spLocks noGrp="1"/>
          </p:cNvSpPr>
          <p:nvPr>
            <p:ph type="pic" sz="quarter" idx="22"/>
          </p:nvPr>
        </p:nvSpPr>
        <p:spPr>
          <a:xfrm>
            <a:off x="0" y="0"/>
            <a:ext cx="12192000" cy="1662113"/>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1097279" y="496957"/>
            <a:ext cx="9997440" cy="1662113"/>
          </a:xfrm>
          <a:solidFill>
            <a:schemeClr val="tx1">
              <a:alpha val="89000"/>
            </a:schemeClr>
          </a:solidFill>
        </p:spPr>
        <p:txBody>
          <a:bodyPr tIns="365760">
            <a:normAutofit/>
          </a:bodyPr>
          <a:lstStyle>
            <a:lvl1pPr algn="ctr">
              <a:defRPr sz="6000">
                <a:solidFill>
                  <a:schemeClr val="bg1"/>
                </a:solidFill>
                <a:latin typeface="+mj-lt"/>
              </a:defRPr>
            </a:lvl1pPr>
          </a:lstStyle>
          <a:p>
            <a:r>
              <a:rPr lang="en-US"/>
              <a:t>Click to edit Master title style</a:t>
            </a:r>
            <a:endParaRPr lang="en-US" dirty="0"/>
          </a:p>
        </p:txBody>
      </p:sp>
      <p:sp>
        <p:nvSpPr>
          <p:cNvPr id="20" name="Table Placeholder 19">
            <a:extLst>
              <a:ext uri="{FF2B5EF4-FFF2-40B4-BE49-F238E27FC236}">
                <a16:creationId xmlns:a16="http://schemas.microsoft.com/office/drawing/2014/main" id="{822FF587-E1EB-4FC1-BE5F-847FC830EBC7}"/>
              </a:ext>
            </a:extLst>
          </p:cNvPr>
          <p:cNvSpPr>
            <a:spLocks noGrp="1"/>
          </p:cNvSpPr>
          <p:nvPr>
            <p:ph type="tbl" sz="quarter" idx="23"/>
          </p:nvPr>
        </p:nvSpPr>
        <p:spPr>
          <a:xfrm>
            <a:off x="1097279" y="2761488"/>
            <a:ext cx="9997440" cy="2825496"/>
          </a:xfrm>
        </p:spPr>
        <p:txBody>
          <a:bodyPr/>
          <a:lstStyle/>
          <a:p>
            <a:r>
              <a:rPr lang="en-US"/>
              <a:t>Click icon to add table</a:t>
            </a:r>
            <a:endParaRPr lang="en-US" dirty="0"/>
          </a:p>
        </p:txBody>
      </p:sp>
      <p:sp>
        <p:nvSpPr>
          <p:cNvPr id="5" name="Date Placeholder 6">
            <a:extLst>
              <a:ext uri="{FF2B5EF4-FFF2-40B4-BE49-F238E27FC236}">
                <a16:creationId xmlns:a16="http://schemas.microsoft.com/office/drawing/2014/main" id="{404CA344-7BF6-40E6-846B-4DFC68BBDC3E}"/>
              </a:ext>
            </a:extLst>
          </p:cNvPr>
          <p:cNvSpPr>
            <a:spLocks noGrp="1"/>
          </p:cNvSpPr>
          <p:nvPr>
            <p:ph type="dt" sz="half" idx="10"/>
          </p:nvPr>
        </p:nvSpPr>
        <p:spPr>
          <a:xfrm>
            <a:off x="381000" y="6356350"/>
            <a:ext cx="2743200" cy="365125"/>
          </a:xfrm>
        </p:spPr>
        <p:txBody>
          <a:bodyPr/>
          <a:lstStyle/>
          <a:p>
            <a:r>
              <a:rPr lang="en-US" dirty="0"/>
              <a:t>20XX</a:t>
            </a:r>
          </a:p>
        </p:txBody>
      </p:sp>
      <p:sp>
        <p:nvSpPr>
          <p:cNvPr id="6" name="Footer Placeholder 10">
            <a:extLst>
              <a:ext uri="{FF2B5EF4-FFF2-40B4-BE49-F238E27FC236}">
                <a16:creationId xmlns:a16="http://schemas.microsoft.com/office/drawing/2014/main" id="{4DF15184-BCA8-45CA-8E5F-B680ADBFE760}"/>
              </a:ext>
            </a:extLst>
          </p:cNvPr>
          <p:cNvSpPr>
            <a:spLocks noGrp="1"/>
          </p:cNvSpPr>
          <p:nvPr>
            <p:ph type="ftr" sz="quarter" idx="11"/>
          </p:nvPr>
        </p:nvSpPr>
        <p:spPr>
          <a:xfrm>
            <a:off x="4038600" y="6356350"/>
            <a:ext cx="4114800" cy="365125"/>
          </a:xfrm>
        </p:spPr>
        <p:txBody>
          <a:bodyPr/>
          <a:lstStyle/>
          <a:p>
            <a:r>
              <a:rPr lang="en-US" dirty="0"/>
              <a:t>Presentation title</a:t>
            </a:r>
          </a:p>
        </p:txBody>
      </p:sp>
      <p:sp>
        <p:nvSpPr>
          <p:cNvPr id="7" name="Slide Number Placeholder 11">
            <a:extLst>
              <a:ext uri="{FF2B5EF4-FFF2-40B4-BE49-F238E27FC236}">
                <a16:creationId xmlns:a16="http://schemas.microsoft.com/office/drawing/2014/main" id="{829741B7-179B-4CE8-A5A5-D3EF55278AD7}"/>
              </a:ext>
            </a:extLst>
          </p:cNvPr>
          <p:cNvSpPr>
            <a:spLocks noGrp="1"/>
          </p:cNvSpPr>
          <p:nvPr>
            <p:ph type="sldNum" sz="quarter" idx="12"/>
          </p:nvPr>
        </p:nvSpPr>
        <p:spPr>
          <a:xfrm>
            <a:off x="10713308" y="6356350"/>
            <a:ext cx="1097692" cy="365125"/>
          </a:xfrm>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4579066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9B023D1-B432-4327-9B3B-545A055D0CD3}"/>
              </a:ext>
            </a:extLst>
          </p:cNvPr>
          <p:cNvSpPr>
            <a:spLocks noGrp="1"/>
          </p:cNvSpPr>
          <p:nvPr>
            <p:ph type="pic" sz="quarter" idx="11"/>
          </p:nvPr>
        </p:nvSpPr>
        <p:spPr>
          <a:xfrm>
            <a:off x="0" y="-38905"/>
            <a:ext cx="12261163" cy="6896905"/>
          </a:xfrm>
        </p:spPr>
        <p:txBody>
          <a:bodyPr/>
          <a:lstStyle/>
          <a:p>
            <a:r>
              <a:rPr lang="en-US"/>
              <a:t>Click icon to add picture</a:t>
            </a:r>
            <a:endParaRPr lang="en-US" dirty="0"/>
          </a:p>
        </p:txBody>
      </p:sp>
      <p:sp>
        <p:nvSpPr>
          <p:cNvPr id="9" name="Text Placeholder 8">
            <a:extLst>
              <a:ext uri="{FF2B5EF4-FFF2-40B4-BE49-F238E27FC236}">
                <a16:creationId xmlns:a16="http://schemas.microsoft.com/office/drawing/2014/main" id="{D44B8F7E-01E4-AA4B-B60F-A2BF94E3A19C}"/>
              </a:ext>
            </a:extLst>
          </p:cNvPr>
          <p:cNvSpPr>
            <a:spLocks noGrp="1"/>
          </p:cNvSpPr>
          <p:nvPr>
            <p:ph type="body" sz="quarter" idx="10"/>
          </p:nvPr>
        </p:nvSpPr>
        <p:spPr>
          <a:xfrm>
            <a:off x="1530439" y="1886755"/>
            <a:ext cx="9131121" cy="3084489"/>
          </a:xfrm>
          <a:solidFill>
            <a:schemeClr val="accent1">
              <a:alpha val="89000"/>
            </a:schemeClr>
          </a:solidFill>
        </p:spPr>
        <p:txBody>
          <a:bodyPr lIns="1005840" tIns="640080" anchor="t" anchorCtr="0">
            <a:noAutofit/>
          </a:bodyPr>
          <a:lstStyle>
            <a:lvl1pPr marL="0" indent="0" algn="l">
              <a:buNone/>
              <a:defRPr sz="3600">
                <a:solidFill>
                  <a:schemeClr val="bg1"/>
                </a:solidFill>
                <a:latin typeface="+mj-lt"/>
              </a:defRPr>
            </a:lvl1pPr>
            <a:lvl2pPr marL="457200" indent="0" algn="l">
              <a:buNone/>
              <a:defRPr sz="2800">
                <a:solidFill>
                  <a:schemeClr val="bg1"/>
                </a:solidFill>
                <a:latin typeface="+mj-lt"/>
              </a:defRPr>
            </a:lvl2pPr>
            <a:lvl3pPr marL="914400" indent="0" algn="l">
              <a:buNone/>
              <a:defRPr sz="2400">
                <a:solidFill>
                  <a:schemeClr val="bg1"/>
                </a:solidFill>
                <a:latin typeface="+mj-lt"/>
              </a:defRPr>
            </a:lvl3pPr>
            <a:lvl4pPr marL="1371600" indent="0" algn="l">
              <a:buNone/>
              <a:defRPr sz="2000">
                <a:solidFill>
                  <a:schemeClr val="bg1"/>
                </a:solidFill>
                <a:latin typeface="+mj-lt"/>
              </a:defRPr>
            </a:lvl4pPr>
            <a:lvl5pPr marL="1828800" indent="0" algn="l">
              <a:buNone/>
              <a:defRPr sz="2000">
                <a:solidFill>
                  <a:schemeClr val="bg1"/>
                </a:solidFill>
                <a:latin typeface="+mj-lt"/>
              </a:defRPr>
            </a:lvl5pPr>
          </a:lstStyle>
          <a:p>
            <a:pPr lvl="0"/>
            <a:r>
              <a:rPr lang="en-US"/>
              <a:t>Click to edit Master text styles</a:t>
            </a:r>
          </a:p>
        </p:txBody>
      </p:sp>
      <p:sp>
        <p:nvSpPr>
          <p:cNvPr id="2" name="Title 1">
            <a:extLst>
              <a:ext uri="{FF2B5EF4-FFF2-40B4-BE49-F238E27FC236}">
                <a16:creationId xmlns:a16="http://schemas.microsoft.com/office/drawing/2014/main" id="{1F8581E8-B832-44F5-8573-1D49AF804EAA}"/>
              </a:ext>
            </a:extLst>
          </p:cNvPr>
          <p:cNvSpPr>
            <a:spLocks noGrp="1"/>
          </p:cNvSpPr>
          <p:nvPr>
            <p:ph type="title"/>
          </p:nvPr>
        </p:nvSpPr>
        <p:spPr>
          <a:xfrm>
            <a:off x="2448642" y="4040803"/>
            <a:ext cx="7766978" cy="484050"/>
          </a:xfrm>
        </p:spPr>
        <p:txBody>
          <a:bodyPr>
            <a:noAutofit/>
          </a:bodyPr>
          <a:lstStyle>
            <a:lvl1pPr>
              <a:defRPr sz="1800" cap="all" baseline="0">
                <a:solidFill>
                  <a:schemeClr val="bg1"/>
                </a:solidFill>
                <a:latin typeface="+mn-lt"/>
              </a:defRPr>
            </a:lvl1pPr>
          </a:lstStyle>
          <a:p>
            <a:r>
              <a:rPr lang="en-US"/>
              <a:t>Click to edit Master title style</a:t>
            </a:r>
          </a:p>
        </p:txBody>
      </p:sp>
      <p:sp>
        <p:nvSpPr>
          <p:cNvPr id="6" name="Date Placeholder 1">
            <a:extLst>
              <a:ext uri="{FF2B5EF4-FFF2-40B4-BE49-F238E27FC236}">
                <a16:creationId xmlns:a16="http://schemas.microsoft.com/office/drawing/2014/main" id="{38C5CB97-CD0D-4684-A674-58C891FBC20B}"/>
              </a:ext>
            </a:extLst>
          </p:cNvPr>
          <p:cNvSpPr>
            <a:spLocks noGrp="1"/>
          </p:cNvSpPr>
          <p:nvPr>
            <p:ph type="dt" sz="half" idx="12"/>
          </p:nvPr>
        </p:nvSpPr>
        <p:spPr>
          <a:xfrm>
            <a:off x="381000" y="6356350"/>
            <a:ext cx="2743200" cy="365125"/>
          </a:xfrm>
        </p:spPr>
        <p:txBody>
          <a:bodyPr/>
          <a:lstStyle>
            <a:lvl1pPr>
              <a:defRPr>
                <a:solidFill>
                  <a:schemeClr val="bg1"/>
                </a:solidFill>
              </a:defRPr>
            </a:lvl1pPr>
          </a:lstStyle>
          <a:p>
            <a:r>
              <a:rPr lang="en-US" dirty="0"/>
              <a:t>20XX</a:t>
            </a:r>
          </a:p>
        </p:txBody>
      </p:sp>
      <p:sp>
        <p:nvSpPr>
          <p:cNvPr id="7" name="Footer Placeholder 2">
            <a:extLst>
              <a:ext uri="{FF2B5EF4-FFF2-40B4-BE49-F238E27FC236}">
                <a16:creationId xmlns:a16="http://schemas.microsoft.com/office/drawing/2014/main" id="{9DB43653-49BD-4FF8-AC52-100F2628D038}"/>
              </a:ext>
            </a:extLst>
          </p:cNvPr>
          <p:cNvSpPr>
            <a:spLocks noGrp="1"/>
          </p:cNvSpPr>
          <p:nvPr>
            <p:ph type="ftr" sz="quarter" idx="13"/>
          </p:nvPr>
        </p:nvSpPr>
        <p:spPr>
          <a:xfrm>
            <a:off x="4038600" y="6356350"/>
            <a:ext cx="4114800" cy="365125"/>
          </a:xfrm>
        </p:spPr>
        <p:txBody>
          <a:bodyPr/>
          <a:lstStyle>
            <a:lvl1pPr>
              <a:defRPr>
                <a:solidFill>
                  <a:schemeClr val="bg1"/>
                </a:solidFill>
              </a:defRPr>
            </a:lvl1pPr>
          </a:lstStyle>
          <a:p>
            <a:r>
              <a:rPr lang="en-US" dirty="0"/>
              <a:t>Presentation title</a:t>
            </a:r>
          </a:p>
        </p:txBody>
      </p:sp>
      <p:sp>
        <p:nvSpPr>
          <p:cNvPr id="8" name="Slide Number Placeholder 3">
            <a:extLst>
              <a:ext uri="{FF2B5EF4-FFF2-40B4-BE49-F238E27FC236}">
                <a16:creationId xmlns:a16="http://schemas.microsoft.com/office/drawing/2014/main" id="{C175707F-64A0-469B-AE09-445DCC67D318}"/>
              </a:ext>
            </a:extLst>
          </p:cNvPr>
          <p:cNvSpPr>
            <a:spLocks noGrp="1"/>
          </p:cNvSpPr>
          <p:nvPr>
            <p:ph type="sldNum" sz="quarter" idx="14"/>
          </p:nvPr>
        </p:nvSpPr>
        <p:spPr>
          <a:xfrm>
            <a:off x="10713308" y="6356350"/>
            <a:ext cx="1097692" cy="365125"/>
          </a:xfrm>
        </p:spPr>
        <p:txBody>
          <a:bodyPr/>
          <a:lstStyle>
            <a:lvl1pPr>
              <a:defRPr>
                <a:solidFill>
                  <a:schemeClr val="bg1"/>
                </a:solidFill>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8751072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BFED5AE-62FF-41D3-952B-067FA66380DF}"/>
              </a:ext>
            </a:extLst>
          </p:cNvPr>
          <p:cNvSpPr>
            <a:spLocks noGrp="1"/>
          </p:cNvSpPr>
          <p:nvPr>
            <p:ph type="pic" sz="quarter" idx="10"/>
          </p:nvPr>
        </p:nvSpPr>
        <p:spPr>
          <a:xfrm>
            <a:off x="-85" y="-4763"/>
            <a:ext cx="5021348" cy="6858001"/>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305BD6A3-F987-4FCC-A6EF-2EF0D33C0888}"/>
              </a:ext>
            </a:extLst>
          </p:cNvPr>
          <p:cNvSpPr>
            <a:spLocks noGrp="1"/>
          </p:cNvSpPr>
          <p:nvPr>
            <p:ph type="title"/>
          </p:nvPr>
        </p:nvSpPr>
        <p:spPr>
          <a:xfrm>
            <a:off x="677778" y="457201"/>
            <a:ext cx="4776538" cy="2285999"/>
          </a:xfrm>
          <a:solidFill>
            <a:schemeClr val="tx1">
              <a:alpha val="92000"/>
            </a:schemeClr>
          </a:solidFill>
        </p:spPr>
        <p:txBody>
          <a:bodyPr lIns="457200" anchor="ctr">
            <a:noAutofit/>
          </a:bodyPr>
          <a:lstStyle>
            <a:lvl1pPr>
              <a:defRPr sz="6000">
                <a:solidFill>
                  <a:schemeClr val="bg1"/>
                </a:solidFill>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C3F06A0-63CE-4272-B90E-4F20296BFBEB}"/>
              </a:ext>
            </a:extLst>
          </p:cNvPr>
          <p:cNvSpPr>
            <a:spLocks noGrp="1"/>
          </p:cNvSpPr>
          <p:nvPr>
            <p:ph idx="1"/>
          </p:nvPr>
        </p:nvSpPr>
        <p:spPr>
          <a:xfrm>
            <a:off x="6096000" y="1484357"/>
            <a:ext cx="5259388" cy="4442153"/>
          </a:xfrm>
        </p:spPr>
        <p:txBody>
          <a:bodyPr>
            <a:normAutofit/>
          </a:bodyPr>
          <a:lstStyle>
            <a:lvl1pPr marL="0" indent="0">
              <a:lnSpc>
                <a:spcPct val="100000"/>
              </a:lnSpc>
              <a:buNone/>
              <a:defRPr sz="2400">
                <a:solidFill>
                  <a:schemeClr val="bg2"/>
                </a:solidFill>
                <a:latin typeface="+mj-lt"/>
              </a:defRPr>
            </a:lvl1pPr>
            <a:lvl2pPr marL="457200" indent="0">
              <a:lnSpc>
                <a:spcPct val="100000"/>
              </a:lnSpc>
              <a:buNone/>
              <a:defRPr sz="2000">
                <a:solidFill>
                  <a:schemeClr val="bg2"/>
                </a:solidFill>
                <a:latin typeface="+mj-lt"/>
              </a:defRPr>
            </a:lvl2pPr>
            <a:lvl3pPr marL="914400" indent="0">
              <a:lnSpc>
                <a:spcPct val="100000"/>
              </a:lnSpc>
              <a:buNone/>
              <a:defRPr sz="1800">
                <a:solidFill>
                  <a:schemeClr val="bg2"/>
                </a:solidFill>
                <a:latin typeface="+mj-lt"/>
              </a:defRPr>
            </a:lvl3pPr>
            <a:lvl4pPr marL="1371600" indent="0">
              <a:lnSpc>
                <a:spcPct val="100000"/>
              </a:lnSpc>
              <a:buNone/>
              <a:defRPr sz="1600">
                <a:solidFill>
                  <a:schemeClr val="bg2"/>
                </a:solidFill>
                <a:latin typeface="+mj-lt"/>
              </a:defRPr>
            </a:lvl4pPr>
            <a:lvl5pPr marL="1828800" indent="0">
              <a:lnSpc>
                <a:spcPct val="100000"/>
              </a:lnSpc>
              <a:buNone/>
              <a:defRPr sz="1600">
                <a:solidFill>
                  <a:schemeClr val="bg2"/>
                </a:solidFill>
                <a:latin typeface="+mj-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a:extLst>
              <a:ext uri="{FF2B5EF4-FFF2-40B4-BE49-F238E27FC236}">
                <a16:creationId xmlns:a16="http://schemas.microsoft.com/office/drawing/2014/main" id="{D6C26EFF-CEA6-4978-A83B-400BFB2B863D}"/>
              </a:ext>
            </a:extLst>
          </p:cNvPr>
          <p:cNvSpPr>
            <a:spLocks noGrp="1"/>
          </p:cNvSpPr>
          <p:nvPr>
            <p:ph type="dt" sz="half" idx="11"/>
          </p:nvPr>
        </p:nvSpPr>
        <p:spPr>
          <a:xfrm>
            <a:off x="381000" y="6356350"/>
            <a:ext cx="2743200" cy="365125"/>
          </a:xfrm>
        </p:spPr>
        <p:txBody>
          <a:bodyPr/>
          <a:lstStyle>
            <a:lvl1pPr>
              <a:defRPr>
                <a:solidFill>
                  <a:schemeClr val="bg1"/>
                </a:solidFill>
              </a:defRPr>
            </a:lvl1pPr>
          </a:lstStyle>
          <a:p>
            <a:r>
              <a:rPr lang="en-US" dirty="0"/>
              <a:t>20XX</a:t>
            </a:r>
          </a:p>
        </p:txBody>
      </p:sp>
      <p:sp>
        <p:nvSpPr>
          <p:cNvPr id="7" name="Footer Placeholder 4">
            <a:extLst>
              <a:ext uri="{FF2B5EF4-FFF2-40B4-BE49-F238E27FC236}">
                <a16:creationId xmlns:a16="http://schemas.microsoft.com/office/drawing/2014/main" id="{0FC19E3C-A9EA-4809-9D98-B4C1EB8B35B8}"/>
              </a:ext>
            </a:extLst>
          </p:cNvPr>
          <p:cNvSpPr>
            <a:spLocks noGrp="1"/>
          </p:cNvSpPr>
          <p:nvPr>
            <p:ph type="ftr" sz="quarter" idx="12"/>
          </p:nvPr>
        </p:nvSpPr>
        <p:spPr>
          <a:xfrm>
            <a:off x="6096000" y="6356350"/>
            <a:ext cx="2057400" cy="365125"/>
          </a:xfrm>
        </p:spPr>
        <p:txBody>
          <a:bodyPr/>
          <a:lstStyle>
            <a:lvl1pPr algn="l">
              <a:defRPr/>
            </a:lvl1pPr>
          </a:lstStyle>
          <a:p>
            <a:r>
              <a:rPr lang="en-US" dirty="0"/>
              <a:t>Presentation title</a:t>
            </a:r>
          </a:p>
        </p:txBody>
      </p:sp>
      <p:sp>
        <p:nvSpPr>
          <p:cNvPr id="8" name="Slide Number Placeholder 5">
            <a:extLst>
              <a:ext uri="{FF2B5EF4-FFF2-40B4-BE49-F238E27FC236}">
                <a16:creationId xmlns:a16="http://schemas.microsoft.com/office/drawing/2014/main" id="{973FE4BB-3117-49A2-8624-3E68B8119241}"/>
              </a:ext>
            </a:extLst>
          </p:cNvPr>
          <p:cNvSpPr>
            <a:spLocks noGrp="1"/>
          </p:cNvSpPr>
          <p:nvPr>
            <p:ph type="sldNum" sz="quarter" idx="13"/>
          </p:nvPr>
        </p:nvSpPr>
        <p:spPr>
          <a:xfrm>
            <a:off x="10713308" y="6356350"/>
            <a:ext cx="1097692" cy="365125"/>
          </a:xfrm>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799200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8F2A-1C19-4116-80DF-E24EDDF283FF}"/>
              </a:ext>
            </a:extLst>
          </p:cNvPr>
          <p:cNvSpPr>
            <a:spLocks noGrp="1"/>
          </p:cNvSpPr>
          <p:nvPr>
            <p:ph type="title"/>
          </p:nvPr>
        </p:nvSpPr>
        <p:spPr>
          <a:xfrm>
            <a:off x="839788" y="457200"/>
            <a:ext cx="3932237" cy="1600200"/>
          </a:xfrm>
        </p:spPr>
        <p:txBody>
          <a:bodyPr anchor="b">
            <a:noAutofit/>
          </a:bodyPr>
          <a:lstStyle>
            <a:lvl1pPr>
              <a:defRPr sz="4000">
                <a:solidFill>
                  <a:schemeClr val="tx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7DF5F80D-1DB9-4E0A-8F68-924FC1C9C3BA}"/>
              </a:ext>
            </a:extLst>
          </p:cNvPr>
          <p:cNvSpPr>
            <a:spLocks noGrp="1"/>
          </p:cNvSpPr>
          <p:nvPr>
            <p:ph type="body" sz="half" idx="2"/>
          </p:nvPr>
        </p:nvSpPr>
        <p:spPr>
          <a:xfrm>
            <a:off x="839788" y="2310938"/>
            <a:ext cx="3932237" cy="3558050"/>
          </a:xfrm>
        </p:spPr>
        <p:txBody>
          <a:bodyPr>
            <a:normAutofit/>
          </a:bodyPr>
          <a:lstStyle>
            <a:lvl1pPr marL="0" indent="0">
              <a:buNone/>
              <a:defRPr sz="1800">
                <a:solidFill>
                  <a:schemeClr val="bg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Right Triangle 8">
            <a:extLst>
              <a:ext uri="{FF2B5EF4-FFF2-40B4-BE49-F238E27FC236}">
                <a16:creationId xmlns:a16="http://schemas.microsoft.com/office/drawing/2014/main" id="{AF17559D-BCE9-2744-9623-22E1EE6DF537}"/>
              </a:ext>
            </a:extLst>
          </p:cNvPr>
          <p:cNvSpPr/>
          <p:nvPr userDrawn="1"/>
        </p:nvSpPr>
        <p:spPr>
          <a:xfrm flipH="1">
            <a:off x="6633556" y="1429789"/>
            <a:ext cx="5558444" cy="542821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08A489A7-7CA6-4CC9-B634-FCB2E102C6B9}"/>
              </a:ext>
            </a:extLst>
          </p:cNvPr>
          <p:cNvSpPr>
            <a:spLocks noGrp="1"/>
          </p:cNvSpPr>
          <p:nvPr>
            <p:ph type="pic" idx="1"/>
          </p:nvPr>
        </p:nvSpPr>
        <p:spPr>
          <a:xfrm>
            <a:off x="5183188" y="987425"/>
            <a:ext cx="6172200" cy="4873625"/>
          </a:xfrm>
        </p:spPr>
        <p:txBody>
          <a:bodyPr/>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cxnSp>
        <p:nvCxnSpPr>
          <p:cNvPr id="10" name="Straight Connector 9">
            <a:extLst>
              <a:ext uri="{FF2B5EF4-FFF2-40B4-BE49-F238E27FC236}">
                <a16:creationId xmlns:a16="http://schemas.microsoft.com/office/drawing/2014/main" id="{6F2EDADE-B47B-8242-8D03-079A12F1C7A2}"/>
              </a:ext>
            </a:extLst>
          </p:cNvPr>
          <p:cNvCxnSpPr>
            <a:cxnSpLocks/>
          </p:cNvCxnSpPr>
          <p:nvPr userDrawn="1"/>
        </p:nvCxnSpPr>
        <p:spPr>
          <a:xfrm>
            <a:off x="483229" y="0"/>
            <a:ext cx="0" cy="338777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5165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Content, and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42031C9-0B4C-44DA-907A-9CB143407732}"/>
              </a:ext>
            </a:extLst>
          </p:cNvPr>
          <p:cNvSpPr>
            <a:spLocks noGrp="1"/>
          </p:cNvSpPr>
          <p:nvPr>
            <p:ph type="pic" sz="quarter" idx="10"/>
          </p:nvPr>
        </p:nvSpPr>
        <p:spPr>
          <a:xfrm>
            <a:off x="6095999" y="0"/>
            <a:ext cx="6096001" cy="6858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11" y="876926"/>
            <a:ext cx="5079113" cy="1356607"/>
          </a:xfrm>
        </p:spPr>
        <p:txBody>
          <a:bodyPr anchor="t" anchorCtr="0">
            <a:normAutofit/>
          </a:bodyPr>
          <a:lstStyle>
            <a:lvl1pPr>
              <a:defRPr sz="6000">
                <a:solidFill>
                  <a:schemeClr val="tx1"/>
                </a:solidFill>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838210" y="2233534"/>
            <a:ext cx="4205990" cy="2833142"/>
          </a:xfrm>
        </p:spPr>
        <p:txBody>
          <a:bodyPr>
            <a:normAutofit/>
          </a:bodyPr>
          <a:lstStyle>
            <a:lvl1pPr marL="0" indent="0">
              <a:buNone/>
              <a:defRPr sz="2400">
                <a:solidFill>
                  <a:schemeClr val="tx2"/>
                </a:solidFill>
                <a:latin typeface="+mj-lt"/>
              </a:defRPr>
            </a:lvl1pPr>
            <a:lvl2pPr marL="457200" indent="0">
              <a:buNone/>
              <a:defRPr sz="2000">
                <a:solidFill>
                  <a:schemeClr val="tx2"/>
                </a:solidFill>
                <a:latin typeface="+mj-lt"/>
              </a:defRPr>
            </a:lvl2pPr>
            <a:lvl3pPr marL="914400" indent="0">
              <a:buNone/>
              <a:defRPr sz="1800">
                <a:solidFill>
                  <a:schemeClr val="tx2"/>
                </a:solidFill>
                <a:latin typeface="+mj-lt"/>
              </a:defRPr>
            </a:lvl3pPr>
            <a:lvl4pPr marL="1371600" indent="0">
              <a:buNone/>
              <a:defRPr sz="1600">
                <a:solidFill>
                  <a:schemeClr val="tx2"/>
                </a:solidFill>
                <a:latin typeface="+mj-lt"/>
              </a:defRPr>
            </a:lvl4pPr>
            <a:lvl5pPr marL="1828800" indent="0">
              <a:buNone/>
              <a:defRPr sz="16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DE23592C-4E26-184A-AAED-41EC35AFF551}"/>
              </a:ext>
            </a:extLst>
          </p:cNvPr>
          <p:cNvCxnSpPr/>
          <p:nvPr userDrawn="1"/>
        </p:nvCxnSpPr>
        <p:spPr>
          <a:xfrm>
            <a:off x="0" y="5711252"/>
            <a:ext cx="368758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4">
            <a:extLst>
              <a:ext uri="{FF2B5EF4-FFF2-40B4-BE49-F238E27FC236}">
                <a16:creationId xmlns:a16="http://schemas.microsoft.com/office/drawing/2014/main" id="{B68C5F28-837A-4354-8BA4-A994BD1D699D}"/>
              </a:ext>
            </a:extLst>
          </p:cNvPr>
          <p:cNvSpPr>
            <a:spLocks noGrp="1"/>
          </p:cNvSpPr>
          <p:nvPr>
            <p:ph type="ftr" sz="quarter" idx="11"/>
          </p:nvPr>
        </p:nvSpPr>
        <p:spPr>
          <a:xfrm>
            <a:off x="2808890" y="6356350"/>
            <a:ext cx="3108434" cy="365125"/>
          </a:xfrm>
        </p:spPr>
        <p:txBody>
          <a:bodyPr/>
          <a:lstStyle>
            <a:lvl1pPr algn="r">
              <a:defRPr>
                <a:latin typeface="+mn-lt"/>
              </a:defRPr>
            </a:lvl1pPr>
          </a:lstStyle>
          <a:p>
            <a:r>
              <a:rPr lang="en-US"/>
              <a:t>Presentation title</a:t>
            </a:r>
            <a:endParaRPr lang="en-US" dirty="0"/>
          </a:p>
        </p:txBody>
      </p:sp>
      <p:sp>
        <p:nvSpPr>
          <p:cNvPr id="9" name="Slide Number Placeholder 5">
            <a:extLst>
              <a:ext uri="{FF2B5EF4-FFF2-40B4-BE49-F238E27FC236}">
                <a16:creationId xmlns:a16="http://schemas.microsoft.com/office/drawing/2014/main" id="{A6EDF98A-063D-47C8-8D91-A223F9955260}"/>
              </a:ext>
            </a:extLst>
          </p:cNvPr>
          <p:cNvSpPr>
            <a:spLocks noGrp="1"/>
          </p:cNvSpPr>
          <p:nvPr>
            <p:ph type="sldNum" sz="quarter" idx="4"/>
          </p:nvPr>
        </p:nvSpPr>
        <p:spPr>
          <a:xfrm>
            <a:off x="10713308" y="6356350"/>
            <a:ext cx="1097692" cy="365125"/>
          </a:xfrm>
          <a:prstGeom prst="rect">
            <a:avLst/>
          </a:prstGeom>
        </p:spPr>
        <p:txBody>
          <a:bodyPr vert="horz" lIns="91440" tIns="45720" rIns="91440" bIns="45720" rtlCol="0" anchor="ctr"/>
          <a:lstStyle>
            <a:lvl1pPr algn="r">
              <a:defRPr sz="1200">
                <a:solidFill>
                  <a:schemeClr val="bg1"/>
                </a:solidFill>
                <a:latin typeface="+mn-lt"/>
              </a:defRPr>
            </a:lvl1pPr>
          </a:lstStyle>
          <a:p>
            <a:fld id="{294A09A9-5501-47C1-A89A-A340965A2BE2}" type="slidenum">
              <a:rPr lang="en-US" smtClean="0"/>
              <a:pPr/>
              <a:t>‹#›</a:t>
            </a:fld>
            <a:endParaRPr lang="en-US" dirty="0"/>
          </a:p>
        </p:txBody>
      </p:sp>
      <p:sp>
        <p:nvSpPr>
          <p:cNvPr id="11" name="Date Placeholder 3">
            <a:extLst>
              <a:ext uri="{FF2B5EF4-FFF2-40B4-BE49-F238E27FC236}">
                <a16:creationId xmlns:a16="http://schemas.microsoft.com/office/drawing/2014/main" id="{042684A6-77E9-406F-A431-4C57DCAE62A7}"/>
              </a:ext>
            </a:extLst>
          </p:cNvPr>
          <p:cNvSpPr>
            <a:spLocks noGrp="1"/>
          </p:cNvSpPr>
          <p:nvPr>
            <p:ph type="dt" sz="half" idx="2"/>
          </p:nvPr>
        </p:nvSpPr>
        <p:spPr>
          <a:xfrm>
            <a:off x="381000" y="6356350"/>
            <a:ext cx="1954427" cy="365125"/>
          </a:xfrm>
          <a:prstGeom prst="rect">
            <a:avLst/>
          </a:prstGeom>
        </p:spPr>
        <p:txBody>
          <a:bodyPr vert="horz" lIns="91440" tIns="45720" rIns="91440" bIns="45720" rtlCol="0" anchor="ctr"/>
          <a:lstStyle>
            <a:lvl1pPr algn="l">
              <a:defRPr sz="1200">
                <a:solidFill>
                  <a:schemeClr val="tx1">
                    <a:tint val="75000"/>
                  </a:schemeClr>
                </a:solidFill>
                <a:latin typeface="+mn-lt"/>
              </a:defRPr>
            </a:lvl1pPr>
          </a:lstStyle>
          <a:p>
            <a:r>
              <a:rPr lang="en-US"/>
              <a:t>20XX</a:t>
            </a:r>
            <a:endParaRPr lang="en-US" dirty="0"/>
          </a:p>
        </p:txBody>
      </p:sp>
    </p:spTree>
    <p:extLst>
      <p:ext uri="{BB962C8B-B14F-4D97-AF65-F5344CB8AC3E}">
        <p14:creationId xmlns:p14="http://schemas.microsoft.com/office/powerpoint/2010/main" val="2782271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376629" y="611455"/>
            <a:ext cx="10646275" cy="1356607"/>
          </a:xfrm>
        </p:spPr>
        <p:txBody>
          <a:bodyPr anchor="t" anchorCtr="0">
            <a:normAutofit/>
          </a:bodyPr>
          <a:lstStyle>
            <a:lvl1pPr algn="l">
              <a:defRPr sz="6000">
                <a:solidFill>
                  <a:schemeClr val="tx1"/>
                </a:solidFill>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370390" y="1883664"/>
            <a:ext cx="11386181" cy="4352544"/>
          </a:xfrm>
        </p:spPr>
        <p:txBody>
          <a:bodyPr>
            <a:normAutofit/>
          </a:bodyPr>
          <a:lstStyle>
            <a:lvl1pPr marL="0" indent="0" algn="l">
              <a:buNone/>
              <a:defRPr sz="2400">
                <a:solidFill>
                  <a:schemeClr val="tx2"/>
                </a:solidFill>
                <a:latin typeface="+mj-lt"/>
              </a:defRPr>
            </a:lvl1pPr>
            <a:lvl2pPr marL="457200" indent="0" algn="l">
              <a:buNone/>
              <a:defRPr sz="2000">
                <a:solidFill>
                  <a:schemeClr val="tx2"/>
                </a:solidFill>
                <a:latin typeface="+mj-lt"/>
              </a:defRPr>
            </a:lvl2pPr>
            <a:lvl3pPr marL="914400" indent="0" algn="l">
              <a:buNone/>
              <a:defRPr sz="1800">
                <a:solidFill>
                  <a:schemeClr val="tx2"/>
                </a:solidFill>
                <a:latin typeface="+mj-lt"/>
              </a:defRPr>
            </a:lvl3pPr>
            <a:lvl4pPr marL="1371600" indent="0" algn="l">
              <a:buNone/>
              <a:defRPr sz="1600">
                <a:solidFill>
                  <a:schemeClr val="tx2"/>
                </a:solidFill>
                <a:latin typeface="+mj-lt"/>
              </a:defRPr>
            </a:lvl4pPr>
            <a:lvl5pPr marL="1828800" indent="0" algn="l">
              <a:buNone/>
              <a:defRPr sz="16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8458DC-876E-488A-944B-22A18113BE07}"/>
              </a:ext>
            </a:extLst>
          </p:cNvPr>
          <p:cNvSpPr>
            <a:spLocks noGrp="1"/>
          </p:cNvSpPr>
          <p:nvPr>
            <p:ph type="dt" sz="half" idx="10"/>
          </p:nvPr>
        </p:nvSpPr>
        <p:spPr>
          <a:xfrm>
            <a:off x="381000" y="6356350"/>
            <a:ext cx="2743200" cy="365125"/>
          </a:xfrm>
        </p:spPr>
        <p:txBody>
          <a:bodyPr/>
          <a:lstStyle>
            <a:lvl1pPr>
              <a:defRPr>
                <a:latin typeface="+mn-lt"/>
              </a:defRPr>
            </a:lvl1pPr>
          </a:lstStyle>
          <a:p>
            <a:r>
              <a:rPr lang="en-US"/>
              <a:t>20XX</a:t>
            </a:r>
            <a:endParaRPr lang="en-US" dirty="0"/>
          </a:p>
        </p:txBody>
      </p:sp>
      <p:sp>
        <p:nvSpPr>
          <p:cNvPr id="5" name="Footer Placeholder 4">
            <a:extLst>
              <a:ext uri="{FF2B5EF4-FFF2-40B4-BE49-F238E27FC236}">
                <a16:creationId xmlns:a16="http://schemas.microsoft.com/office/drawing/2014/main" id="{5D8DA1A0-979E-4983-A719-E249D39F2257}"/>
              </a:ext>
            </a:extLst>
          </p:cNvPr>
          <p:cNvSpPr>
            <a:spLocks noGrp="1"/>
          </p:cNvSpPr>
          <p:nvPr>
            <p:ph type="ftr" sz="quarter" idx="11"/>
          </p:nvPr>
        </p:nvSpPr>
        <p:spPr>
          <a:xfrm>
            <a:off x="4038600" y="6356350"/>
            <a:ext cx="4114800" cy="365125"/>
          </a:xfrm>
        </p:spPr>
        <p:txBody>
          <a:bodyPr/>
          <a:lstStyle>
            <a:lvl1pPr>
              <a:defRPr>
                <a:latin typeface="+mn-lt"/>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E1C9D0CB-E1A8-47F0-B2C6-6F370F7EC383}"/>
              </a:ext>
            </a:extLst>
          </p:cNvPr>
          <p:cNvSpPr>
            <a:spLocks noGrp="1"/>
          </p:cNvSpPr>
          <p:nvPr>
            <p:ph type="sldNum" sz="quarter" idx="12"/>
          </p:nvPr>
        </p:nvSpPr>
        <p:spPr>
          <a:xfrm>
            <a:off x="10713308" y="6356350"/>
            <a:ext cx="1097692" cy="365125"/>
          </a:xfrm>
        </p:spPr>
        <p:txBody>
          <a:bodyPr/>
          <a:lstStyle>
            <a:lvl1pPr>
              <a:defRPr>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094078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F0C0123-3B3C-46FD-A0A1-ADA5035076E7}"/>
              </a:ext>
            </a:extLst>
          </p:cNvPr>
          <p:cNvSpPr>
            <a:spLocks noGrp="1"/>
          </p:cNvSpPr>
          <p:nvPr>
            <p:ph type="pic" sz="quarter" idx="10"/>
          </p:nvPr>
        </p:nvSpPr>
        <p:spPr>
          <a:xfrm>
            <a:off x="0" y="0"/>
            <a:ext cx="12192000" cy="2945761"/>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1" y="2631132"/>
            <a:ext cx="11118272" cy="1662546"/>
          </a:xfrm>
          <a:solidFill>
            <a:schemeClr val="tx1">
              <a:alpha val="89000"/>
            </a:schemeClr>
          </a:solidFill>
        </p:spPr>
        <p:txBody>
          <a:bodyPr lIns="914400" anchor="ctr" anchorCtr="0"/>
          <a:lstStyle>
            <a:lvl1pPr>
              <a:defRPr sz="6000">
                <a:solidFill>
                  <a:schemeClr val="bg1"/>
                </a:solidFill>
                <a:latin typeface="+mj-lt"/>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838200" y="4593635"/>
            <a:ext cx="9926782" cy="1662546"/>
          </a:xfrm>
        </p:spPr>
        <p:txBody>
          <a:bodyPr/>
          <a:lstStyle>
            <a:lvl1pPr marL="0" indent="0">
              <a:buNone/>
              <a:defRPr sz="2400">
                <a:solidFill>
                  <a:schemeClr val="tx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10" name="Straight Connector 9">
            <a:extLst>
              <a:ext uri="{FF2B5EF4-FFF2-40B4-BE49-F238E27FC236}">
                <a16:creationId xmlns:a16="http://schemas.microsoft.com/office/drawing/2014/main" id="{6E747029-9859-DC45-9A77-7E1D4D104189}"/>
              </a:ext>
            </a:extLst>
          </p:cNvPr>
          <p:cNvCxnSpPr>
            <a:cxnSpLocks/>
          </p:cNvCxnSpPr>
          <p:nvPr userDrawn="1"/>
        </p:nvCxnSpPr>
        <p:spPr>
          <a:xfrm>
            <a:off x="7605486" y="6256186"/>
            <a:ext cx="458651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Date Placeholder 3">
            <a:extLst>
              <a:ext uri="{FF2B5EF4-FFF2-40B4-BE49-F238E27FC236}">
                <a16:creationId xmlns:a16="http://schemas.microsoft.com/office/drawing/2014/main" id="{96DEBBF3-C67B-47A9-B715-36E7E467ECA6}"/>
              </a:ext>
            </a:extLst>
          </p:cNvPr>
          <p:cNvSpPr>
            <a:spLocks noGrp="1"/>
          </p:cNvSpPr>
          <p:nvPr>
            <p:ph type="dt" sz="half" idx="11"/>
          </p:nvPr>
        </p:nvSpPr>
        <p:spPr>
          <a:xfrm>
            <a:off x="381000" y="6356350"/>
            <a:ext cx="2743200" cy="365125"/>
          </a:xfrm>
        </p:spPr>
        <p:txBody>
          <a:bodyPr/>
          <a:lstStyle/>
          <a:p>
            <a:r>
              <a:rPr lang="en-US" dirty="0"/>
              <a:t>20XX</a:t>
            </a:r>
          </a:p>
        </p:txBody>
      </p:sp>
      <p:sp>
        <p:nvSpPr>
          <p:cNvPr id="7" name="Footer Placeholder 4">
            <a:extLst>
              <a:ext uri="{FF2B5EF4-FFF2-40B4-BE49-F238E27FC236}">
                <a16:creationId xmlns:a16="http://schemas.microsoft.com/office/drawing/2014/main" id="{E476355C-0230-4853-AF11-0A1B0AD8EB8D}"/>
              </a:ext>
            </a:extLst>
          </p:cNvPr>
          <p:cNvSpPr>
            <a:spLocks noGrp="1"/>
          </p:cNvSpPr>
          <p:nvPr>
            <p:ph type="ftr" sz="quarter" idx="12"/>
          </p:nvPr>
        </p:nvSpPr>
        <p:spPr>
          <a:xfrm>
            <a:off x="4038600" y="6356350"/>
            <a:ext cx="4114800" cy="365125"/>
          </a:xfrm>
        </p:spPr>
        <p:txBody>
          <a:bodyPr/>
          <a:lstStyle/>
          <a:p>
            <a:r>
              <a:rPr lang="en-US" dirty="0"/>
              <a:t>Presentation title</a:t>
            </a:r>
          </a:p>
        </p:txBody>
      </p:sp>
      <p:sp>
        <p:nvSpPr>
          <p:cNvPr id="8" name="Slide Number Placeholder 5">
            <a:extLst>
              <a:ext uri="{FF2B5EF4-FFF2-40B4-BE49-F238E27FC236}">
                <a16:creationId xmlns:a16="http://schemas.microsoft.com/office/drawing/2014/main" id="{D0A15523-9DC0-4DB6-AAB5-709BE171FB04}"/>
              </a:ext>
            </a:extLst>
          </p:cNvPr>
          <p:cNvSpPr>
            <a:spLocks noGrp="1"/>
          </p:cNvSpPr>
          <p:nvPr>
            <p:ph type="sldNum" sz="quarter" idx="13"/>
          </p:nvPr>
        </p:nvSpPr>
        <p:spPr>
          <a:xfrm>
            <a:off x="10713308" y="6356350"/>
            <a:ext cx="1097692" cy="365125"/>
          </a:xfrm>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2802635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182AD2A-0ECB-4BEA-B4FC-8A8041F4FF18}"/>
              </a:ext>
            </a:extLst>
          </p:cNvPr>
          <p:cNvSpPr>
            <a:spLocks noGrp="1"/>
          </p:cNvSpPr>
          <p:nvPr>
            <p:ph type="pic" sz="quarter" idx="10"/>
          </p:nvPr>
        </p:nvSpPr>
        <p:spPr>
          <a:xfrm>
            <a:off x="0" y="3912238"/>
            <a:ext cx="12199673" cy="2945761"/>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831850" y="676650"/>
            <a:ext cx="10515600" cy="1252163"/>
          </a:xfrm>
        </p:spPr>
        <p:txBody>
          <a:bodyPr anchor="ctr" anchorCtr="0"/>
          <a:lstStyle>
            <a:lvl1pPr>
              <a:defRPr sz="6000">
                <a:solidFill>
                  <a:schemeClr val="tx1"/>
                </a:solidFill>
                <a:latin typeface="+mj-lt"/>
              </a:defRPr>
            </a:lvl1pPr>
          </a:lstStyle>
          <a:p>
            <a:r>
              <a:rPr lang="en-US"/>
              <a:t>Click to edit Master title style</a:t>
            </a:r>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831850" y="1928813"/>
            <a:ext cx="10515600" cy="1645660"/>
          </a:xfrm>
        </p:spPr>
        <p:txBody>
          <a:bodyPr/>
          <a:lstStyle>
            <a:lvl1pPr marL="0" indent="0">
              <a:lnSpc>
                <a:spcPct val="100000"/>
              </a:lnSpc>
              <a:buNone/>
              <a:defRPr sz="2400">
                <a:solidFill>
                  <a:schemeClr val="tx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6" name="Straight Connector 5">
            <a:extLst>
              <a:ext uri="{FF2B5EF4-FFF2-40B4-BE49-F238E27FC236}">
                <a16:creationId xmlns:a16="http://schemas.microsoft.com/office/drawing/2014/main" id="{96333DBA-ED5F-B346-8E4B-C25112DBA651}"/>
              </a:ext>
            </a:extLst>
          </p:cNvPr>
          <p:cNvCxnSpPr>
            <a:cxnSpLocks/>
          </p:cNvCxnSpPr>
          <p:nvPr userDrawn="1"/>
        </p:nvCxnSpPr>
        <p:spPr>
          <a:xfrm rot="16200000">
            <a:off x="10505786" y="-1017238"/>
            <a:ext cx="0" cy="338777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Date Placeholder 3">
            <a:extLst>
              <a:ext uri="{FF2B5EF4-FFF2-40B4-BE49-F238E27FC236}">
                <a16:creationId xmlns:a16="http://schemas.microsoft.com/office/drawing/2014/main" id="{8D41C68D-A186-4D75-82A5-8C2768B18462}"/>
              </a:ext>
            </a:extLst>
          </p:cNvPr>
          <p:cNvSpPr>
            <a:spLocks noGrp="1"/>
          </p:cNvSpPr>
          <p:nvPr>
            <p:ph type="dt" sz="half" idx="11"/>
          </p:nvPr>
        </p:nvSpPr>
        <p:spPr>
          <a:xfrm>
            <a:off x="381000" y="6356350"/>
            <a:ext cx="2743200" cy="365125"/>
          </a:xfrm>
        </p:spPr>
        <p:txBody>
          <a:bodyPr/>
          <a:lstStyle>
            <a:lvl1pPr>
              <a:defRPr>
                <a:solidFill>
                  <a:schemeClr val="bg1"/>
                </a:solidFill>
              </a:defRPr>
            </a:lvl1pPr>
          </a:lstStyle>
          <a:p>
            <a:r>
              <a:rPr lang="en-US" dirty="0"/>
              <a:t>20XX</a:t>
            </a:r>
          </a:p>
        </p:txBody>
      </p:sp>
      <p:sp>
        <p:nvSpPr>
          <p:cNvPr id="9" name="Footer Placeholder 6">
            <a:extLst>
              <a:ext uri="{FF2B5EF4-FFF2-40B4-BE49-F238E27FC236}">
                <a16:creationId xmlns:a16="http://schemas.microsoft.com/office/drawing/2014/main" id="{88CEBD28-6BC1-4BA2-9AB9-287381DFB668}"/>
              </a:ext>
            </a:extLst>
          </p:cNvPr>
          <p:cNvSpPr>
            <a:spLocks noGrp="1"/>
          </p:cNvSpPr>
          <p:nvPr>
            <p:ph type="ftr" sz="quarter" idx="12"/>
          </p:nvPr>
        </p:nvSpPr>
        <p:spPr>
          <a:xfrm>
            <a:off x="4038600" y="6356350"/>
            <a:ext cx="4114800" cy="365125"/>
          </a:xfrm>
        </p:spPr>
        <p:txBody>
          <a:bodyPr/>
          <a:lstStyle>
            <a:lvl1pPr>
              <a:defRPr>
                <a:solidFill>
                  <a:schemeClr val="bg1"/>
                </a:solidFill>
              </a:defRPr>
            </a:lvl1pPr>
          </a:lstStyle>
          <a:p>
            <a:r>
              <a:rPr lang="en-US" dirty="0"/>
              <a:t>Presentation title</a:t>
            </a:r>
          </a:p>
        </p:txBody>
      </p:sp>
      <p:sp>
        <p:nvSpPr>
          <p:cNvPr id="10" name="Slide Number Placeholder 7">
            <a:extLst>
              <a:ext uri="{FF2B5EF4-FFF2-40B4-BE49-F238E27FC236}">
                <a16:creationId xmlns:a16="http://schemas.microsoft.com/office/drawing/2014/main" id="{F89D9479-2604-412D-9703-94A042E59FB4}"/>
              </a:ext>
            </a:extLst>
          </p:cNvPr>
          <p:cNvSpPr>
            <a:spLocks noGrp="1"/>
          </p:cNvSpPr>
          <p:nvPr>
            <p:ph type="sldNum" sz="quarter" idx="13"/>
          </p:nvPr>
        </p:nvSpPr>
        <p:spPr>
          <a:xfrm>
            <a:off x="10713308" y="6356350"/>
            <a:ext cx="1097692" cy="365125"/>
          </a:xfrm>
        </p:spPr>
        <p:txBody>
          <a:bodyPr/>
          <a:lstStyle>
            <a:lvl1pPr>
              <a:defRPr>
                <a:solidFill>
                  <a:schemeClr val="bg1"/>
                </a:solidFill>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036792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F7D74-558F-4816-9367-4004FFA2B6A4}"/>
              </a:ext>
            </a:extLst>
          </p:cNvPr>
          <p:cNvSpPr>
            <a:spLocks noGrp="1"/>
          </p:cNvSpPr>
          <p:nvPr>
            <p:ph type="title"/>
          </p:nvPr>
        </p:nvSpPr>
        <p:spPr>
          <a:xfrm>
            <a:off x="7435119" y="3846786"/>
            <a:ext cx="4137288" cy="2253977"/>
          </a:xfrm>
        </p:spPr>
        <p:txBody>
          <a:bodyPr anchor="t" anchorCtr="0">
            <a:noAutofit/>
          </a:bodyPr>
          <a:lstStyle>
            <a:lvl1pPr>
              <a:defRPr sz="6000">
                <a:latin typeface="+mj-lt"/>
              </a:defRPr>
            </a:lvl1pPr>
          </a:lstStyle>
          <a:p>
            <a:r>
              <a:rPr lang="en-US"/>
              <a:t>Click to edit Master title style</a:t>
            </a:r>
          </a:p>
        </p:txBody>
      </p:sp>
      <p:cxnSp>
        <p:nvCxnSpPr>
          <p:cNvPr id="10" name="Straight Connector 9">
            <a:extLst>
              <a:ext uri="{FF2B5EF4-FFF2-40B4-BE49-F238E27FC236}">
                <a16:creationId xmlns:a16="http://schemas.microsoft.com/office/drawing/2014/main" id="{AE083BCB-EF8C-3B45-B3E0-6094D68C1246}"/>
              </a:ext>
            </a:extLst>
          </p:cNvPr>
          <p:cNvCxnSpPr>
            <a:cxnSpLocks/>
          </p:cNvCxnSpPr>
          <p:nvPr userDrawn="1"/>
        </p:nvCxnSpPr>
        <p:spPr>
          <a:xfrm>
            <a:off x="7615000" y="0"/>
            <a:ext cx="0" cy="338777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Chart Placeholder 15">
            <a:extLst>
              <a:ext uri="{FF2B5EF4-FFF2-40B4-BE49-F238E27FC236}">
                <a16:creationId xmlns:a16="http://schemas.microsoft.com/office/drawing/2014/main" id="{575A85FE-F25A-AA48-9533-535C917EBFBE}"/>
              </a:ext>
            </a:extLst>
          </p:cNvPr>
          <p:cNvSpPr>
            <a:spLocks noGrp="1"/>
          </p:cNvSpPr>
          <p:nvPr>
            <p:ph type="chart" sz="quarter" idx="14"/>
          </p:nvPr>
        </p:nvSpPr>
        <p:spPr>
          <a:xfrm>
            <a:off x="374650" y="173736"/>
            <a:ext cx="6761163" cy="5740400"/>
          </a:xfrm>
        </p:spPr>
        <p:txBody>
          <a:bodyPr/>
          <a:lstStyle>
            <a:lvl1pPr>
              <a:defRPr>
                <a:latin typeface="+mn-lt"/>
              </a:defRPr>
            </a:lvl1pPr>
          </a:lstStyle>
          <a:p>
            <a:r>
              <a:rPr lang="en-US"/>
              <a:t>Click icon to add chart</a:t>
            </a:r>
            <a:endParaRPr lang="en-US" dirty="0"/>
          </a:p>
        </p:txBody>
      </p:sp>
      <p:sp>
        <p:nvSpPr>
          <p:cNvPr id="5" name="Date Placeholder 2">
            <a:extLst>
              <a:ext uri="{FF2B5EF4-FFF2-40B4-BE49-F238E27FC236}">
                <a16:creationId xmlns:a16="http://schemas.microsoft.com/office/drawing/2014/main" id="{22378FC3-0625-417F-9504-AB7309504767}"/>
              </a:ext>
            </a:extLst>
          </p:cNvPr>
          <p:cNvSpPr>
            <a:spLocks noGrp="1"/>
          </p:cNvSpPr>
          <p:nvPr>
            <p:ph type="dt" sz="half" idx="15"/>
          </p:nvPr>
        </p:nvSpPr>
        <p:spPr>
          <a:xfrm>
            <a:off x="381000" y="6356350"/>
            <a:ext cx="2743200" cy="365125"/>
          </a:xfrm>
        </p:spPr>
        <p:txBody>
          <a:bodyPr/>
          <a:lstStyle/>
          <a:p>
            <a:r>
              <a:rPr lang="en-US" dirty="0"/>
              <a:t>20XX</a:t>
            </a:r>
          </a:p>
        </p:txBody>
      </p:sp>
      <p:sp>
        <p:nvSpPr>
          <p:cNvPr id="6" name="Footer Placeholder 3">
            <a:extLst>
              <a:ext uri="{FF2B5EF4-FFF2-40B4-BE49-F238E27FC236}">
                <a16:creationId xmlns:a16="http://schemas.microsoft.com/office/drawing/2014/main" id="{BF811660-F20D-49FF-9445-C36E49BD31DE}"/>
              </a:ext>
            </a:extLst>
          </p:cNvPr>
          <p:cNvSpPr>
            <a:spLocks noGrp="1"/>
          </p:cNvSpPr>
          <p:nvPr>
            <p:ph type="ftr" sz="quarter" idx="16"/>
          </p:nvPr>
        </p:nvSpPr>
        <p:spPr>
          <a:xfrm>
            <a:off x="4038600" y="6356350"/>
            <a:ext cx="4114800" cy="365125"/>
          </a:xfrm>
        </p:spPr>
        <p:txBody>
          <a:bodyPr/>
          <a:lstStyle/>
          <a:p>
            <a:r>
              <a:rPr lang="en-US" dirty="0"/>
              <a:t>Presentation title</a:t>
            </a:r>
          </a:p>
        </p:txBody>
      </p:sp>
      <p:sp>
        <p:nvSpPr>
          <p:cNvPr id="7" name="Slide Number Placeholder 4">
            <a:extLst>
              <a:ext uri="{FF2B5EF4-FFF2-40B4-BE49-F238E27FC236}">
                <a16:creationId xmlns:a16="http://schemas.microsoft.com/office/drawing/2014/main" id="{9252CDD4-236D-4E0B-B7E5-1299FC84FC97}"/>
              </a:ext>
            </a:extLst>
          </p:cNvPr>
          <p:cNvSpPr>
            <a:spLocks noGrp="1"/>
          </p:cNvSpPr>
          <p:nvPr>
            <p:ph type="sldNum" sz="quarter" idx="17"/>
          </p:nvPr>
        </p:nvSpPr>
        <p:spPr>
          <a:xfrm>
            <a:off x="10713308" y="6356350"/>
            <a:ext cx="1097692" cy="365125"/>
          </a:xfrm>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010694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F7D74-558F-4816-9367-4004FFA2B6A4}"/>
              </a:ext>
            </a:extLst>
          </p:cNvPr>
          <p:cNvSpPr>
            <a:spLocks noGrp="1"/>
          </p:cNvSpPr>
          <p:nvPr>
            <p:ph type="title"/>
          </p:nvPr>
        </p:nvSpPr>
        <p:spPr>
          <a:xfrm>
            <a:off x="502303" y="3663846"/>
            <a:ext cx="4385565" cy="2235016"/>
          </a:xfrm>
        </p:spPr>
        <p:txBody>
          <a:bodyPr anchor="t" anchorCtr="0">
            <a:normAutofit/>
          </a:bodyPr>
          <a:lstStyle>
            <a:lvl1pPr algn="l">
              <a:defRPr sz="5400">
                <a:latin typeface="+mj-lt"/>
              </a:defRPr>
            </a:lvl1pPr>
          </a:lstStyle>
          <a:p>
            <a:r>
              <a:rPr lang="en-US"/>
              <a:t>Click to edit Master title style</a:t>
            </a:r>
          </a:p>
        </p:txBody>
      </p:sp>
      <p:cxnSp>
        <p:nvCxnSpPr>
          <p:cNvPr id="10" name="Straight Connector 9">
            <a:extLst>
              <a:ext uri="{FF2B5EF4-FFF2-40B4-BE49-F238E27FC236}">
                <a16:creationId xmlns:a16="http://schemas.microsoft.com/office/drawing/2014/main" id="{AE083BCB-EF8C-3B45-B3E0-6094D68C1246}"/>
              </a:ext>
            </a:extLst>
          </p:cNvPr>
          <p:cNvCxnSpPr>
            <a:cxnSpLocks/>
          </p:cNvCxnSpPr>
          <p:nvPr userDrawn="1"/>
        </p:nvCxnSpPr>
        <p:spPr>
          <a:xfrm>
            <a:off x="4523214" y="0"/>
            <a:ext cx="0" cy="338777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B039E4E5-7FFE-CC4B-8842-71AE4FA8604C}"/>
              </a:ext>
            </a:extLst>
          </p:cNvPr>
          <p:cNvSpPr>
            <a:spLocks noGrp="1"/>
          </p:cNvSpPr>
          <p:nvPr>
            <p:ph type="body" sz="quarter" idx="13"/>
          </p:nvPr>
        </p:nvSpPr>
        <p:spPr>
          <a:xfrm>
            <a:off x="5789850" y="3667020"/>
            <a:ext cx="5564845" cy="2235016"/>
          </a:xfrm>
        </p:spPr>
        <p:txBody>
          <a:bodyPr>
            <a:noAutofit/>
          </a:bodyPr>
          <a:lstStyle>
            <a:lvl1pPr marL="0" indent="0">
              <a:buNone/>
              <a:defRPr sz="2400">
                <a:solidFill>
                  <a:schemeClr val="tx2"/>
                </a:solidFill>
                <a:latin typeface="+mj-lt"/>
              </a:defRPr>
            </a:lvl1pPr>
            <a:lvl2pPr marL="457200" indent="0">
              <a:buNone/>
              <a:defRPr sz="2000">
                <a:solidFill>
                  <a:schemeClr val="tx2"/>
                </a:solidFill>
                <a:latin typeface="+mj-lt"/>
              </a:defRPr>
            </a:lvl2pPr>
            <a:lvl3pPr marL="914400" indent="0">
              <a:buNone/>
              <a:defRPr sz="1800">
                <a:solidFill>
                  <a:schemeClr val="tx2"/>
                </a:solidFill>
                <a:latin typeface="+mj-lt"/>
              </a:defRPr>
            </a:lvl3pPr>
            <a:lvl4pPr marL="1371600" indent="0">
              <a:buNone/>
              <a:defRPr sz="1600">
                <a:solidFill>
                  <a:schemeClr val="tx2"/>
                </a:solidFill>
                <a:latin typeface="+mj-lt"/>
              </a:defRPr>
            </a:lvl4pPr>
            <a:lvl5pPr marL="1828800" indent="0">
              <a:buNone/>
              <a:defRPr sz="16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a:extLst>
              <a:ext uri="{FF2B5EF4-FFF2-40B4-BE49-F238E27FC236}">
                <a16:creationId xmlns:a16="http://schemas.microsoft.com/office/drawing/2014/main" id="{130245D5-FEED-9942-BB36-B4B0944B9E5A}"/>
              </a:ext>
            </a:extLst>
          </p:cNvPr>
          <p:cNvSpPr>
            <a:spLocks noGrp="1"/>
          </p:cNvSpPr>
          <p:nvPr>
            <p:ph type="pic" sz="quarter" idx="14"/>
          </p:nvPr>
        </p:nvSpPr>
        <p:spPr>
          <a:xfrm>
            <a:off x="5789613" y="549275"/>
            <a:ext cx="2555875" cy="2838450"/>
          </a:xfrm>
        </p:spPr>
        <p:txBody>
          <a:bodyPr/>
          <a:lstStyle/>
          <a:p>
            <a:r>
              <a:rPr lang="en-US"/>
              <a:t>Click icon to add picture</a:t>
            </a:r>
            <a:endParaRPr lang="en-US" dirty="0"/>
          </a:p>
        </p:txBody>
      </p:sp>
      <p:sp>
        <p:nvSpPr>
          <p:cNvPr id="11" name="Picture Placeholder 3">
            <a:extLst>
              <a:ext uri="{FF2B5EF4-FFF2-40B4-BE49-F238E27FC236}">
                <a16:creationId xmlns:a16="http://schemas.microsoft.com/office/drawing/2014/main" id="{5EE6AB47-FCD9-0E4A-8E1D-B4C8D134BB3C}"/>
              </a:ext>
            </a:extLst>
          </p:cNvPr>
          <p:cNvSpPr>
            <a:spLocks noGrp="1"/>
          </p:cNvSpPr>
          <p:nvPr>
            <p:ph type="pic" sz="quarter" idx="15"/>
          </p:nvPr>
        </p:nvSpPr>
        <p:spPr>
          <a:xfrm>
            <a:off x="8798820" y="549275"/>
            <a:ext cx="2555875" cy="2838450"/>
          </a:xfrm>
        </p:spPr>
        <p:txBody>
          <a:bodyPr/>
          <a:lstStyle/>
          <a:p>
            <a:r>
              <a:rPr lang="en-US"/>
              <a:t>Click icon to add picture</a:t>
            </a:r>
            <a:endParaRPr lang="en-US" dirty="0"/>
          </a:p>
        </p:txBody>
      </p:sp>
      <p:sp>
        <p:nvSpPr>
          <p:cNvPr id="12" name="Rectangle 11">
            <a:extLst>
              <a:ext uri="{FF2B5EF4-FFF2-40B4-BE49-F238E27FC236}">
                <a16:creationId xmlns:a16="http://schemas.microsoft.com/office/drawing/2014/main" id="{0D878389-B981-B246-9A16-3137079B452D}"/>
              </a:ext>
            </a:extLst>
          </p:cNvPr>
          <p:cNvSpPr/>
          <p:nvPr userDrawn="1"/>
        </p:nvSpPr>
        <p:spPr>
          <a:xfrm>
            <a:off x="0" y="6174931"/>
            <a:ext cx="12192000" cy="6837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Date Placeholder 2">
            <a:extLst>
              <a:ext uri="{FF2B5EF4-FFF2-40B4-BE49-F238E27FC236}">
                <a16:creationId xmlns:a16="http://schemas.microsoft.com/office/drawing/2014/main" id="{2B04B165-7AD0-4017-991A-53D3876388E7}"/>
              </a:ext>
            </a:extLst>
          </p:cNvPr>
          <p:cNvSpPr>
            <a:spLocks noGrp="1"/>
          </p:cNvSpPr>
          <p:nvPr>
            <p:ph type="dt" sz="half" idx="16"/>
          </p:nvPr>
        </p:nvSpPr>
        <p:spPr>
          <a:xfrm>
            <a:off x="381000" y="6356350"/>
            <a:ext cx="2743200" cy="365125"/>
          </a:xfrm>
        </p:spPr>
        <p:txBody>
          <a:bodyPr/>
          <a:lstStyle>
            <a:lvl1pPr>
              <a:defRPr>
                <a:solidFill>
                  <a:schemeClr val="bg1"/>
                </a:solidFill>
              </a:defRPr>
            </a:lvl1pPr>
          </a:lstStyle>
          <a:p>
            <a:r>
              <a:rPr lang="en-US" dirty="0"/>
              <a:t>20XX</a:t>
            </a:r>
          </a:p>
        </p:txBody>
      </p:sp>
      <p:sp>
        <p:nvSpPr>
          <p:cNvPr id="9" name="Footer Placeholder 4">
            <a:extLst>
              <a:ext uri="{FF2B5EF4-FFF2-40B4-BE49-F238E27FC236}">
                <a16:creationId xmlns:a16="http://schemas.microsoft.com/office/drawing/2014/main" id="{6DF0ACE5-9E0A-47E1-A9C1-193F90792C7E}"/>
              </a:ext>
            </a:extLst>
          </p:cNvPr>
          <p:cNvSpPr>
            <a:spLocks noGrp="1"/>
          </p:cNvSpPr>
          <p:nvPr>
            <p:ph type="ftr" sz="quarter" idx="17"/>
          </p:nvPr>
        </p:nvSpPr>
        <p:spPr>
          <a:xfrm>
            <a:off x="4038600" y="6356350"/>
            <a:ext cx="4114800" cy="365125"/>
          </a:xfrm>
        </p:spPr>
        <p:txBody>
          <a:bodyPr/>
          <a:lstStyle>
            <a:lvl1pPr>
              <a:defRPr>
                <a:solidFill>
                  <a:schemeClr val="bg1"/>
                </a:solidFill>
              </a:defRPr>
            </a:lvl1pPr>
          </a:lstStyle>
          <a:p>
            <a:r>
              <a:rPr lang="en-US" dirty="0"/>
              <a:t>Presentation title</a:t>
            </a:r>
          </a:p>
        </p:txBody>
      </p:sp>
      <p:sp>
        <p:nvSpPr>
          <p:cNvPr id="14" name="Slide Number Placeholder 5">
            <a:extLst>
              <a:ext uri="{FF2B5EF4-FFF2-40B4-BE49-F238E27FC236}">
                <a16:creationId xmlns:a16="http://schemas.microsoft.com/office/drawing/2014/main" id="{B5A32872-1E9F-499E-A0E5-E25A255707F1}"/>
              </a:ext>
            </a:extLst>
          </p:cNvPr>
          <p:cNvSpPr>
            <a:spLocks noGrp="1"/>
          </p:cNvSpPr>
          <p:nvPr>
            <p:ph type="sldNum" sz="quarter" idx="18"/>
          </p:nvPr>
        </p:nvSpPr>
        <p:spPr>
          <a:xfrm>
            <a:off x="10713308" y="6356350"/>
            <a:ext cx="1097692" cy="365125"/>
          </a:xfrm>
        </p:spPr>
        <p:txBody>
          <a:bodyPr/>
          <a:lstStyle>
            <a:lvl1pPr>
              <a:defRPr>
                <a:solidFill>
                  <a:schemeClr val="bg1"/>
                </a:solidFill>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332282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3DC3A9-D4E6-42CF-91A8-F267C7C66CCB}"/>
              </a:ext>
            </a:extLst>
          </p:cNvPr>
          <p:cNvSpPr>
            <a:spLocks noGrp="1"/>
          </p:cNvSpPr>
          <p:nvPr>
            <p:ph type="body" idx="1" hasCustomPrompt="1"/>
          </p:nvPr>
        </p:nvSpPr>
        <p:spPr>
          <a:xfrm>
            <a:off x="839788" y="2449822"/>
            <a:ext cx="4812867" cy="636261"/>
          </a:xfrm>
        </p:spPr>
        <p:txBody>
          <a:bodyPr anchor="b">
            <a:normAutofit/>
          </a:bodyPr>
          <a:lstStyle>
            <a:lvl1pPr marL="0" indent="0">
              <a:buNone/>
              <a:defRPr sz="2400" b="0"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839788" y="3152954"/>
            <a:ext cx="4812867" cy="2827182"/>
          </a:xfrm>
        </p:spPr>
        <p:txBody>
          <a:bodyPr>
            <a:normAutofit/>
          </a:bodyPr>
          <a:lstStyle>
            <a:lvl1pPr marL="342900" indent="-342900">
              <a:lnSpc>
                <a:spcPct val="100000"/>
              </a:lnSpc>
              <a:buFont typeface="Arial" panose="020B0604020202020204" pitchFamily="34" charset="0"/>
              <a:buChar char="•"/>
              <a:defRPr sz="2000">
                <a:solidFill>
                  <a:schemeClr val="tx2"/>
                </a:solidFill>
                <a:latin typeface="+mj-lt"/>
              </a:defRPr>
            </a:lvl1pPr>
            <a:lvl2pPr marL="742950" indent="-285750">
              <a:lnSpc>
                <a:spcPct val="100000"/>
              </a:lnSpc>
              <a:buFont typeface="Arial" panose="020B0604020202020204" pitchFamily="34" charset="0"/>
              <a:buChar char="•"/>
              <a:defRPr sz="1800">
                <a:solidFill>
                  <a:schemeClr val="tx2"/>
                </a:solidFill>
                <a:latin typeface="+mj-lt"/>
              </a:defRPr>
            </a:lvl2pPr>
            <a:lvl3pPr marL="1200150" indent="-285750">
              <a:lnSpc>
                <a:spcPct val="100000"/>
              </a:lnSpc>
              <a:buFont typeface="Arial" panose="020B0604020202020204" pitchFamily="34" charset="0"/>
              <a:buChar char="•"/>
              <a:defRPr sz="1600">
                <a:solidFill>
                  <a:schemeClr val="tx2"/>
                </a:solidFill>
                <a:latin typeface="+mj-lt"/>
              </a:defRPr>
            </a:lvl3pPr>
            <a:lvl4pPr marL="1657350" indent="-285750">
              <a:lnSpc>
                <a:spcPct val="100000"/>
              </a:lnSpc>
              <a:buFont typeface="Arial" panose="020B0604020202020204" pitchFamily="34" charset="0"/>
              <a:buChar char="•"/>
              <a:defRPr sz="1400">
                <a:solidFill>
                  <a:schemeClr val="tx2"/>
                </a:solidFill>
                <a:latin typeface="+mj-lt"/>
              </a:defRPr>
            </a:lvl4pPr>
            <a:lvl5pPr marL="2114550" indent="-285750">
              <a:lnSpc>
                <a:spcPct val="100000"/>
              </a:lnSpc>
              <a:buFont typeface="Arial" panose="020B0604020202020204" pitchFamily="34" charset="0"/>
              <a:buChar char="•"/>
              <a:defRPr sz="14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hasCustomPrompt="1"/>
          </p:nvPr>
        </p:nvSpPr>
        <p:spPr>
          <a:xfrm>
            <a:off x="6216563" y="2449822"/>
            <a:ext cx="5294154" cy="636261"/>
          </a:xfrm>
        </p:spPr>
        <p:txBody>
          <a:bodyPr anchor="b">
            <a:normAutofit/>
          </a:bodyPr>
          <a:lstStyle>
            <a:lvl1pPr marL="0" indent="0">
              <a:buNone/>
              <a:defRPr sz="2400" b="0"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6216563" y="3152954"/>
            <a:ext cx="5294154" cy="2827182"/>
          </a:xfrm>
        </p:spPr>
        <p:txBody>
          <a:bodyPr>
            <a:normAutofit/>
          </a:bodyPr>
          <a:lstStyle>
            <a:lvl1pPr marL="342900" indent="-342900">
              <a:lnSpc>
                <a:spcPct val="100000"/>
              </a:lnSpc>
              <a:buFont typeface="Arial" panose="020B0604020202020204" pitchFamily="34" charset="0"/>
              <a:buChar char="•"/>
              <a:defRPr sz="2000">
                <a:solidFill>
                  <a:schemeClr val="tx2"/>
                </a:solidFill>
                <a:latin typeface="+mj-lt"/>
              </a:defRPr>
            </a:lvl1pPr>
            <a:lvl2pPr marL="742950" indent="-285750">
              <a:lnSpc>
                <a:spcPct val="100000"/>
              </a:lnSpc>
              <a:buFont typeface="Arial" panose="020B0604020202020204" pitchFamily="34" charset="0"/>
              <a:buChar char="•"/>
              <a:defRPr sz="1800">
                <a:solidFill>
                  <a:schemeClr val="tx2"/>
                </a:solidFill>
                <a:latin typeface="+mj-lt"/>
              </a:defRPr>
            </a:lvl2pPr>
            <a:lvl3pPr marL="1200150" indent="-285750">
              <a:lnSpc>
                <a:spcPct val="100000"/>
              </a:lnSpc>
              <a:buFont typeface="Arial" panose="020B0604020202020204" pitchFamily="34" charset="0"/>
              <a:buChar char="•"/>
              <a:defRPr sz="1600">
                <a:solidFill>
                  <a:schemeClr val="tx2"/>
                </a:solidFill>
                <a:latin typeface="+mj-lt"/>
              </a:defRPr>
            </a:lvl3pPr>
            <a:lvl4pPr marL="1657350" indent="-285750">
              <a:lnSpc>
                <a:spcPct val="100000"/>
              </a:lnSpc>
              <a:buFont typeface="Arial" panose="020B0604020202020204" pitchFamily="34" charset="0"/>
              <a:buChar char="•"/>
              <a:defRPr sz="1400">
                <a:solidFill>
                  <a:schemeClr val="tx2"/>
                </a:solidFill>
                <a:latin typeface="+mj-lt"/>
              </a:defRPr>
            </a:lvl4pPr>
            <a:lvl5pPr marL="2114550" indent="-285750">
              <a:lnSpc>
                <a:spcPct val="100000"/>
              </a:lnSpc>
              <a:buFont typeface="Arial" panose="020B0604020202020204" pitchFamily="34" charset="0"/>
              <a:buChar char="•"/>
              <a:defRPr sz="14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5F2090A0-772A-C549-8840-0CF48830E68A}"/>
              </a:ext>
            </a:extLst>
          </p:cNvPr>
          <p:cNvCxnSpPr>
            <a:cxnSpLocks/>
          </p:cNvCxnSpPr>
          <p:nvPr userDrawn="1"/>
        </p:nvCxnSpPr>
        <p:spPr>
          <a:xfrm>
            <a:off x="6763657" y="6256186"/>
            <a:ext cx="542834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icture Placeholder 17">
            <a:extLst>
              <a:ext uri="{FF2B5EF4-FFF2-40B4-BE49-F238E27FC236}">
                <a16:creationId xmlns:a16="http://schemas.microsoft.com/office/drawing/2014/main" id="{2F5025B1-54F6-4735-8BE4-31E33BB3C17D}"/>
              </a:ext>
            </a:extLst>
          </p:cNvPr>
          <p:cNvSpPr>
            <a:spLocks noGrp="1"/>
          </p:cNvSpPr>
          <p:nvPr>
            <p:ph type="pic" sz="quarter" idx="22"/>
          </p:nvPr>
        </p:nvSpPr>
        <p:spPr>
          <a:xfrm>
            <a:off x="0" y="0"/>
            <a:ext cx="12192000" cy="1662113"/>
          </a:xfrm>
        </p:spPr>
        <p:txBody>
          <a:bodyPr/>
          <a:lstStyle/>
          <a:p>
            <a:r>
              <a:rPr lang="en-US"/>
              <a:t>Click icon to add picture</a:t>
            </a:r>
            <a:endParaRPr lang="en-US" dirty="0"/>
          </a:p>
        </p:txBody>
      </p:sp>
      <p:sp>
        <p:nvSpPr>
          <p:cNvPr id="12" name="Title 1">
            <a:extLst>
              <a:ext uri="{FF2B5EF4-FFF2-40B4-BE49-F238E27FC236}">
                <a16:creationId xmlns:a16="http://schemas.microsoft.com/office/drawing/2014/main" id="{08742881-DAF4-4DFE-8C09-2BCC306EF644}"/>
              </a:ext>
            </a:extLst>
          </p:cNvPr>
          <p:cNvSpPr>
            <a:spLocks noGrp="1"/>
          </p:cNvSpPr>
          <p:nvPr>
            <p:ph type="title"/>
          </p:nvPr>
        </p:nvSpPr>
        <p:spPr>
          <a:xfrm>
            <a:off x="1097279" y="493776"/>
            <a:ext cx="9997440" cy="1662113"/>
          </a:xfrm>
          <a:solidFill>
            <a:schemeClr val="tx1">
              <a:alpha val="89000"/>
            </a:schemeClr>
          </a:solidFill>
        </p:spPr>
        <p:txBody>
          <a:bodyPr tIns="365760">
            <a:normAutofit/>
          </a:bodyPr>
          <a:lstStyle>
            <a:lvl1pPr algn="ctr">
              <a:defRPr sz="6000">
                <a:solidFill>
                  <a:schemeClr val="bg1"/>
                </a:solidFill>
                <a:latin typeface="+mj-lt"/>
              </a:defRPr>
            </a:lvl1pPr>
          </a:lstStyle>
          <a:p>
            <a:r>
              <a:rPr lang="en-US"/>
              <a:t>Click to edit Master title style</a:t>
            </a:r>
            <a:endParaRPr lang="en-US" dirty="0"/>
          </a:p>
        </p:txBody>
      </p:sp>
      <p:sp>
        <p:nvSpPr>
          <p:cNvPr id="9" name="Date Placeholder 6">
            <a:extLst>
              <a:ext uri="{FF2B5EF4-FFF2-40B4-BE49-F238E27FC236}">
                <a16:creationId xmlns:a16="http://schemas.microsoft.com/office/drawing/2014/main" id="{DFC82FBA-0F09-4E2A-B286-CC1BAF61F3C0}"/>
              </a:ext>
            </a:extLst>
          </p:cNvPr>
          <p:cNvSpPr>
            <a:spLocks noGrp="1"/>
          </p:cNvSpPr>
          <p:nvPr>
            <p:ph type="dt" sz="half" idx="10"/>
          </p:nvPr>
        </p:nvSpPr>
        <p:spPr>
          <a:xfrm>
            <a:off x="381000" y="6356350"/>
            <a:ext cx="2743200" cy="365125"/>
          </a:xfrm>
        </p:spPr>
        <p:txBody>
          <a:bodyPr/>
          <a:lstStyle/>
          <a:p>
            <a:r>
              <a:rPr lang="en-US" dirty="0"/>
              <a:t>20XX</a:t>
            </a:r>
          </a:p>
        </p:txBody>
      </p:sp>
      <p:sp>
        <p:nvSpPr>
          <p:cNvPr id="10" name="Footer Placeholder 10">
            <a:extLst>
              <a:ext uri="{FF2B5EF4-FFF2-40B4-BE49-F238E27FC236}">
                <a16:creationId xmlns:a16="http://schemas.microsoft.com/office/drawing/2014/main" id="{35C8B9BF-3225-42AC-AC54-8108B8778A75}"/>
              </a:ext>
            </a:extLst>
          </p:cNvPr>
          <p:cNvSpPr>
            <a:spLocks noGrp="1"/>
          </p:cNvSpPr>
          <p:nvPr>
            <p:ph type="ftr" sz="quarter" idx="11"/>
          </p:nvPr>
        </p:nvSpPr>
        <p:spPr>
          <a:xfrm>
            <a:off x="4038600" y="6356350"/>
            <a:ext cx="4114800" cy="365125"/>
          </a:xfrm>
        </p:spPr>
        <p:txBody>
          <a:bodyPr/>
          <a:lstStyle/>
          <a:p>
            <a:r>
              <a:rPr lang="en-US" dirty="0"/>
              <a:t>Presentation title</a:t>
            </a:r>
          </a:p>
        </p:txBody>
      </p:sp>
      <p:sp>
        <p:nvSpPr>
          <p:cNvPr id="13" name="Slide Number Placeholder 11">
            <a:extLst>
              <a:ext uri="{FF2B5EF4-FFF2-40B4-BE49-F238E27FC236}">
                <a16:creationId xmlns:a16="http://schemas.microsoft.com/office/drawing/2014/main" id="{B2CA33E4-9BFE-4DCE-972D-17F3F70642E2}"/>
              </a:ext>
            </a:extLst>
          </p:cNvPr>
          <p:cNvSpPr>
            <a:spLocks noGrp="1"/>
          </p:cNvSpPr>
          <p:nvPr>
            <p:ph type="sldNum" sz="quarter" idx="12"/>
          </p:nvPr>
        </p:nvSpPr>
        <p:spPr>
          <a:xfrm>
            <a:off x="10713308" y="6356350"/>
            <a:ext cx="1097692" cy="365125"/>
          </a:xfrm>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4062460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3">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3DC3A9-D4E6-42CF-91A8-F267C7C66CCB}"/>
              </a:ext>
            </a:extLst>
          </p:cNvPr>
          <p:cNvSpPr>
            <a:spLocks noGrp="1"/>
          </p:cNvSpPr>
          <p:nvPr>
            <p:ph type="body" idx="1" hasCustomPrompt="1"/>
          </p:nvPr>
        </p:nvSpPr>
        <p:spPr>
          <a:xfrm>
            <a:off x="839789" y="2484326"/>
            <a:ext cx="3205396" cy="619011"/>
          </a:xfrm>
        </p:spPr>
        <p:txBody>
          <a:bodyPr anchor="b">
            <a:normAutofit/>
          </a:bodyPr>
          <a:lstStyle>
            <a:lvl1pPr marL="0" indent="0">
              <a:buNone/>
              <a:defRPr sz="2400" b="0"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839789" y="3187458"/>
            <a:ext cx="3205396" cy="2827182"/>
          </a:xfrm>
        </p:spPr>
        <p:txBody>
          <a:bodyPr>
            <a:normAutofit/>
          </a:bodyPr>
          <a:lstStyle>
            <a:lvl1pPr marL="342900" indent="-342900">
              <a:lnSpc>
                <a:spcPct val="100000"/>
              </a:lnSpc>
              <a:buFont typeface="Arial" panose="020B0604020202020204" pitchFamily="34" charset="0"/>
              <a:buChar char="•"/>
              <a:defRPr sz="2000">
                <a:solidFill>
                  <a:schemeClr val="tx2"/>
                </a:solidFill>
                <a:latin typeface="+mj-lt"/>
              </a:defRPr>
            </a:lvl1pPr>
            <a:lvl2pPr marL="742950" indent="-285750">
              <a:lnSpc>
                <a:spcPct val="100000"/>
              </a:lnSpc>
              <a:buFont typeface="Arial" panose="020B0604020202020204" pitchFamily="34" charset="0"/>
              <a:buChar char="•"/>
              <a:defRPr sz="1800">
                <a:solidFill>
                  <a:schemeClr val="tx2"/>
                </a:solidFill>
                <a:latin typeface="+mj-lt"/>
              </a:defRPr>
            </a:lvl2pPr>
            <a:lvl3pPr marL="1200150" indent="-285750">
              <a:lnSpc>
                <a:spcPct val="100000"/>
              </a:lnSpc>
              <a:buFont typeface="Arial" panose="020B0604020202020204" pitchFamily="34" charset="0"/>
              <a:buChar char="•"/>
              <a:defRPr sz="1600">
                <a:solidFill>
                  <a:schemeClr val="tx2"/>
                </a:solidFill>
                <a:latin typeface="+mj-lt"/>
              </a:defRPr>
            </a:lvl3pPr>
            <a:lvl4pPr marL="1657350" indent="-285750">
              <a:lnSpc>
                <a:spcPct val="100000"/>
              </a:lnSpc>
              <a:buFont typeface="Arial" panose="020B0604020202020204" pitchFamily="34" charset="0"/>
              <a:buChar char="•"/>
              <a:defRPr sz="1400">
                <a:solidFill>
                  <a:schemeClr val="tx2"/>
                </a:solidFill>
                <a:latin typeface="+mj-lt"/>
              </a:defRPr>
            </a:lvl4pPr>
            <a:lvl5pPr marL="2114550" indent="-285750">
              <a:lnSpc>
                <a:spcPct val="100000"/>
              </a:lnSpc>
              <a:buFont typeface="Arial" panose="020B0604020202020204" pitchFamily="34" charset="0"/>
              <a:buChar char="•"/>
              <a:defRPr sz="14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hasCustomPrompt="1"/>
          </p:nvPr>
        </p:nvSpPr>
        <p:spPr>
          <a:xfrm>
            <a:off x="4550008" y="2484326"/>
            <a:ext cx="3221182" cy="619011"/>
          </a:xfrm>
        </p:spPr>
        <p:txBody>
          <a:bodyPr anchor="b">
            <a:normAutofit/>
          </a:bodyPr>
          <a:lstStyle>
            <a:lvl1pPr marL="0" indent="0">
              <a:buNone/>
              <a:defRPr sz="2400" b="0"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4550008" y="3187458"/>
            <a:ext cx="3221182" cy="2827182"/>
          </a:xfrm>
        </p:spPr>
        <p:txBody>
          <a:bodyPr>
            <a:normAutofit/>
          </a:bodyPr>
          <a:lstStyle>
            <a:lvl1pPr marL="342900" indent="-342900">
              <a:lnSpc>
                <a:spcPct val="100000"/>
              </a:lnSpc>
              <a:buFont typeface="Arial" panose="020B0604020202020204" pitchFamily="34" charset="0"/>
              <a:buChar char="•"/>
              <a:defRPr sz="2000">
                <a:solidFill>
                  <a:schemeClr val="tx2"/>
                </a:solidFill>
                <a:latin typeface="+mj-lt"/>
              </a:defRPr>
            </a:lvl1pPr>
            <a:lvl2pPr marL="742950" indent="-285750">
              <a:lnSpc>
                <a:spcPct val="100000"/>
              </a:lnSpc>
              <a:buFont typeface="Arial" panose="020B0604020202020204" pitchFamily="34" charset="0"/>
              <a:buChar char="•"/>
              <a:defRPr sz="1800">
                <a:solidFill>
                  <a:schemeClr val="tx2"/>
                </a:solidFill>
                <a:latin typeface="+mj-lt"/>
              </a:defRPr>
            </a:lvl2pPr>
            <a:lvl3pPr marL="1200150" indent="-285750">
              <a:lnSpc>
                <a:spcPct val="100000"/>
              </a:lnSpc>
              <a:buFont typeface="Arial" panose="020B0604020202020204" pitchFamily="34" charset="0"/>
              <a:buChar char="•"/>
              <a:defRPr sz="1600">
                <a:solidFill>
                  <a:schemeClr val="tx2"/>
                </a:solidFill>
                <a:latin typeface="+mj-lt"/>
              </a:defRPr>
            </a:lvl3pPr>
            <a:lvl4pPr marL="1657350" indent="-285750">
              <a:lnSpc>
                <a:spcPct val="100000"/>
              </a:lnSpc>
              <a:buFont typeface="Arial" panose="020B0604020202020204" pitchFamily="34" charset="0"/>
              <a:buChar char="•"/>
              <a:defRPr sz="1400">
                <a:solidFill>
                  <a:schemeClr val="tx2"/>
                </a:solidFill>
                <a:latin typeface="+mj-lt"/>
              </a:defRPr>
            </a:lvl4pPr>
            <a:lvl5pPr marL="2114550" indent="-285750">
              <a:lnSpc>
                <a:spcPct val="100000"/>
              </a:lnSpc>
              <a:buFont typeface="Arial" panose="020B0604020202020204" pitchFamily="34" charset="0"/>
              <a:buChar char="•"/>
              <a:defRPr sz="14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860ECCB6-C8A8-BB43-AC04-B3621CFEC5C9}"/>
              </a:ext>
            </a:extLst>
          </p:cNvPr>
          <p:cNvSpPr>
            <a:spLocks noGrp="1"/>
          </p:cNvSpPr>
          <p:nvPr>
            <p:ph type="body" sz="quarter" idx="10" hasCustomPrompt="1"/>
          </p:nvPr>
        </p:nvSpPr>
        <p:spPr>
          <a:xfrm>
            <a:off x="8276013" y="2484326"/>
            <a:ext cx="3221182" cy="619011"/>
          </a:xfrm>
        </p:spPr>
        <p:txBody>
          <a:bodyPr anchor="b">
            <a:normAutofit/>
          </a:bodyPr>
          <a:lstStyle>
            <a:lvl1pPr marL="0" indent="0">
              <a:buNone/>
              <a:defRPr sz="2400" b="0"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Content Placeholder 5">
            <a:extLst>
              <a:ext uri="{FF2B5EF4-FFF2-40B4-BE49-F238E27FC236}">
                <a16:creationId xmlns:a16="http://schemas.microsoft.com/office/drawing/2014/main" id="{A42E179B-3AD1-7F42-AE86-86F1F9A377EE}"/>
              </a:ext>
            </a:extLst>
          </p:cNvPr>
          <p:cNvSpPr>
            <a:spLocks noGrp="1"/>
          </p:cNvSpPr>
          <p:nvPr>
            <p:ph sz="quarter" idx="11"/>
          </p:nvPr>
        </p:nvSpPr>
        <p:spPr>
          <a:xfrm>
            <a:off x="8276013" y="3187458"/>
            <a:ext cx="3221182" cy="2827182"/>
          </a:xfrm>
        </p:spPr>
        <p:txBody>
          <a:bodyPr>
            <a:normAutofit/>
          </a:bodyPr>
          <a:lstStyle>
            <a:lvl1pPr marL="342900" indent="-342900">
              <a:lnSpc>
                <a:spcPct val="100000"/>
              </a:lnSpc>
              <a:buFont typeface="Arial" panose="020B0604020202020204" pitchFamily="34" charset="0"/>
              <a:buChar char="•"/>
              <a:defRPr sz="2000">
                <a:solidFill>
                  <a:schemeClr val="tx2"/>
                </a:solidFill>
                <a:latin typeface="+mj-lt"/>
              </a:defRPr>
            </a:lvl1pPr>
            <a:lvl2pPr marL="742950" indent="-285750">
              <a:lnSpc>
                <a:spcPct val="100000"/>
              </a:lnSpc>
              <a:buFont typeface="Arial" panose="020B0604020202020204" pitchFamily="34" charset="0"/>
              <a:buChar char="•"/>
              <a:defRPr sz="1800">
                <a:solidFill>
                  <a:schemeClr val="tx2"/>
                </a:solidFill>
                <a:latin typeface="+mj-lt"/>
              </a:defRPr>
            </a:lvl2pPr>
            <a:lvl3pPr marL="1200150" indent="-285750">
              <a:lnSpc>
                <a:spcPct val="100000"/>
              </a:lnSpc>
              <a:buFont typeface="Arial" panose="020B0604020202020204" pitchFamily="34" charset="0"/>
              <a:buChar char="•"/>
              <a:defRPr sz="1600">
                <a:solidFill>
                  <a:schemeClr val="tx2"/>
                </a:solidFill>
                <a:latin typeface="+mj-lt"/>
              </a:defRPr>
            </a:lvl3pPr>
            <a:lvl4pPr marL="1657350" indent="-285750">
              <a:lnSpc>
                <a:spcPct val="100000"/>
              </a:lnSpc>
              <a:buFont typeface="Arial" panose="020B0604020202020204" pitchFamily="34" charset="0"/>
              <a:buChar char="•"/>
              <a:defRPr sz="1400">
                <a:solidFill>
                  <a:schemeClr val="tx2"/>
                </a:solidFill>
                <a:latin typeface="+mj-lt"/>
              </a:defRPr>
            </a:lvl4pPr>
            <a:lvl5pPr marL="2114550" indent="-285750">
              <a:lnSpc>
                <a:spcPct val="100000"/>
              </a:lnSpc>
              <a:buFont typeface="Arial" panose="020B0604020202020204" pitchFamily="34" charset="0"/>
              <a:buChar char="•"/>
              <a:defRPr sz="14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081FA6F8-E47A-AF48-81E8-B32BDDD67498}"/>
              </a:ext>
            </a:extLst>
          </p:cNvPr>
          <p:cNvCxnSpPr>
            <a:cxnSpLocks/>
          </p:cNvCxnSpPr>
          <p:nvPr userDrawn="1"/>
        </p:nvCxnSpPr>
        <p:spPr>
          <a:xfrm>
            <a:off x="6763657" y="6256186"/>
            <a:ext cx="542834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Picture Placeholder 17">
            <a:extLst>
              <a:ext uri="{FF2B5EF4-FFF2-40B4-BE49-F238E27FC236}">
                <a16:creationId xmlns:a16="http://schemas.microsoft.com/office/drawing/2014/main" id="{D90CF65F-2A4B-483A-A668-8CA45F6BA3C6}"/>
              </a:ext>
            </a:extLst>
          </p:cNvPr>
          <p:cNvSpPr>
            <a:spLocks noGrp="1"/>
          </p:cNvSpPr>
          <p:nvPr>
            <p:ph type="pic" sz="quarter" idx="22"/>
          </p:nvPr>
        </p:nvSpPr>
        <p:spPr>
          <a:xfrm>
            <a:off x="0" y="0"/>
            <a:ext cx="12192000" cy="1662113"/>
          </a:xfrm>
        </p:spPr>
        <p:txBody>
          <a:bodyPr/>
          <a:lstStyle/>
          <a:p>
            <a:r>
              <a:rPr lang="en-US"/>
              <a:t>Click icon to add picture</a:t>
            </a:r>
            <a:endParaRPr lang="en-US" dirty="0"/>
          </a:p>
        </p:txBody>
      </p:sp>
      <p:sp>
        <p:nvSpPr>
          <p:cNvPr id="16" name="Title 1">
            <a:extLst>
              <a:ext uri="{FF2B5EF4-FFF2-40B4-BE49-F238E27FC236}">
                <a16:creationId xmlns:a16="http://schemas.microsoft.com/office/drawing/2014/main" id="{FB9C7FF7-CB56-49D5-BC60-5B51F73088FC}"/>
              </a:ext>
            </a:extLst>
          </p:cNvPr>
          <p:cNvSpPr>
            <a:spLocks noGrp="1"/>
          </p:cNvSpPr>
          <p:nvPr>
            <p:ph type="title"/>
          </p:nvPr>
        </p:nvSpPr>
        <p:spPr>
          <a:xfrm>
            <a:off x="1097279" y="493776"/>
            <a:ext cx="9997440" cy="1662113"/>
          </a:xfrm>
          <a:solidFill>
            <a:schemeClr val="tx1">
              <a:alpha val="89000"/>
            </a:schemeClr>
          </a:solidFill>
        </p:spPr>
        <p:txBody>
          <a:bodyPr tIns="365760">
            <a:normAutofit/>
          </a:bodyPr>
          <a:lstStyle>
            <a:lvl1pPr algn="ctr">
              <a:defRPr sz="6000">
                <a:solidFill>
                  <a:schemeClr val="bg1"/>
                </a:solidFill>
                <a:latin typeface="+mj-lt"/>
              </a:defRPr>
            </a:lvl1pPr>
          </a:lstStyle>
          <a:p>
            <a:r>
              <a:rPr lang="en-US"/>
              <a:t>Click to edit Master title style</a:t>
            </a:r>
            <a:endParaRPr lang="en-US" dirty="0"/>
          </a:p>
        </p:txBody>
      </p:sp>
      <p:sp>
        <p:nvSpPr>
          <p:cNvPr id="12" name="Date Placeholder 6">
            <a:extLst>
              <a:ext uri="{FF2B5EF4-FFF2-40B4-BE49-F238E27FC236}">
                <a16:creationId xmlns:a16="http://schemas.microsoft.com/office/drawing/2014/main" id="{3DEAC756-8E1D-4F9B-A6AC-2CB1A39280CF}"/>
              </a:ext>
            </a:extLst>
          </p:cNvPr>
          <p:cNvSpPr>
            <a:spLocks noGrp="1"/>
          </p:cNvSpPr>
          <p:nvPr>
            <p:ph type="dt" sz="half" idx="23"/>
          </p:nvPr>
        </p:nvSpPr>
        <p:spPr>
          <a:xfrm>
            <a:off x="381000" y="6356350"/>
            <a:ext cx="2743200" cy="365125"/>
          </a:xfrm>
        </p:spPr>
        <p:txBody>
          <a:bodyPr/>
          <a:lstStyle/>
          <a:p>
            <a:r>
              <a:rPr lang="en-US" dirty="0"/>
              <a:t>20XX</a:t>
            </a:r>
          </a:p>
        </p:txBody>
      </p:sp>
      <p:sp>
        <p:nvSpPr>
          <p:cNvPr id="13" name="Footer Placeholder 10">
            <a:extLst>
              <a:ext uri="{FF2B5EF4-FFF2-40B4-BE49-F238E27FC236}">
                <a16:creationId xmlns:a16="http://schemas.microsoft.com/office/drawing/2014/main" id="{4DC7375B-BA19-477E-BC1F-E66C9A32D346}"/>
              </a:ext>
            </a:extLst>
          </p:cNvPr>
          <p:cNvSpPr>
            <a:spLocks noGrp="1"/>
          </p:cNvSpPr>
          <p:nvPr>
            <p:ph type="ftr" sz="quarter" idx="24"/>
          </p:nvPr>
        </p:nvSpPr>
        <p:spPr>
          <a:xfrm>
            <a:off x="4038600" y="6356350"/>
            <a:ext cx="4114800" cy="365125"/>
          </a:xfrm>
        </p:spPr>
        <p:txBody>
          <a:bodyPr/>
          <a:lstStyle/>
          <a:p>
            <a:r>
              <a:rPr lang="en-US" dirty="0"/>
              <a:t>Presentation title</a:t>
            </a:r>
          </a:p>
        </p:txBody>
      </p:sp>
      <p:sp>
        <p:nvSpPr>
          <p:cNvPr id="14" name="Slide Number Placeholder 11">
            <a:extLst>
              <a:ext uri="{FF2B5EF4-FFF2-40B4-BE49-F238E27FC236}">
                <a16:creationId xmlns:a16="http://schemas.microsoft.com/office/drawing/2014/main" id="{2EF863B1-B71D-40A5-B100-BEDDF13242E8}"/>
              </a:ext>
            </a:extLst>
          </p:cNvPr>
          <p:cNvSpPr>
            <a:spLocks noGrp="1"/>
          </p:cNvSpPr>
          <p:nvPr>
            <p:ph type="sldNum" sz="quarter" idx="12"/>
          </p:nvPr>
        </p:nvSpPr>
        <p:spPr>
          <a:xfrm>
            <a:off x="10713308" y="6356350"/>
            <a:ext cx="1097692" cy="365125"/>
          </a:xfrm>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96078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20XX</a:t>
            </a:r>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cap="all" baseline="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A09A9-5501-47C1-A89A-A340965A2BE2}" type="slidenum">
              <a:rPr lang="en-US" smtClean="0"/>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51" r:id="rId4"/>
    <p:sldLayoutId id="2147483662" r:id="rId5"/>
    <p:sldLayoutId id="2147483652" r:id="rId6"/>
    <p:sldLayoutId id="2147483661" r:id="rId7"/>
    <p:sldLayoutId id="2147483653" r:id="rId8"/>
    <p:sldLayoutId id="2147483660" r:id="rId9"/>
    <p:sldLayoutId id="2147483658" r:id="rId10"/>
    <p:sldLayoutId id="2147483664" r:id="rId11"/>
    <p:sldLayoutId id="2147483663" r:id="rId12"/>
    <p:sldLayoutId id="2147483665" r:id="rId13"/>
    <p:sldLayoutId id="2147483655" r:id="rId14"/>
    <p:sldLayoutId id="2147483656" r:id="rId15"/>
    <p:sldLayoutId id="2147483657" r:id="rId16"/>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Layout" Target="../slideLayouts/slideLayout9.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Layout" Target="../slideLayouts/slideLayout9.xml"/><Relationship Id="rId5" Type="http://schemas.openxmlformats.org/officeDocument/2006/relationships/image" Target="../media/image16.png"/><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Layout" Target="../slideLayouts/slideLayout9.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Layout" Target="../slideLayouts/slideLayout9.xml"/><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Layout" Target="../slideLayouts/slideLayout9.xml"/><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Layout" Target="../slideLayouts/slideLayout9.xml"/><Relationship Id="rId4" Type="http://schemas.openxmlformats.org/officeDocument/2006/relationships/image" Target="../media/image13.jf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close up of wood">
            <a:extLst>
              <a:ext uri="{FF2B5EF4-FFF2-40B4-BE49-F238E27FC236}">
                <a16:creationId xmlns:a16="http://schemas.microsoft.com/office/drawing/2014/main" id="{F7FE24EB-69BE-41CF-9F0B-0970FA69E300}"/>
              </a:ext>
            </a:extLst>
          </p:cNvPr>
          <p:cNvPicPr>
            <a:picLocks noGrp="1" noChangeAspect="1"/>
          </p:cNvPicPr>
          <p:nvPr>
            <p:ph type="pic" sz="quarter" idx="10"/>
          </p:nvPr>
        </p:nvPicPr>
        <p:blipFill rotWithShape="1">
          <a:blip r:embed="rId2" cstate="email">
            <a:extLst>
              <a:ext uri="{BEBA8EAE-BF5A-486C-A8C5-ECC9F3942E4B}">
                <a14:imgProps xmlns:a14="http://schemas.microsoft.com/office/drawing/2010/main">
                  <a14:imgLayer r:embed="rId3">
                    <a14:imgEffect>
                      <a14:colorTemperature colorTemp="9128"/>
                    </a14:imgEffect>
                    <a14:imgEffect>
                      <a14:saturation sat="72000"/>
                    </a14:imgEffect>
                    <a14:imgEffect>
                      <a14:brightnessContrast contrast="8000"/>
                    </a14:imgEffect>
                  </a14:imgLayer>
                </a14:imgProps>
              </a:ext>
              <a:ext uri="{28A0092B-C50C-407E-A947-70E740481C1C}">
                <a14:useLocalDpi xmlns:a14="http://schemas.microsoft.com/office/drawing/2010/main"/>
              </a:ext>
            </a:extLst>
          </a:blip>
          <a:srcRect/>
          <a:stretch/>
        </p:blipFill>
        <p:spPr>
          <a:xfrm>
            <a:off x="0" y="0"/>
            <a:ext cx="12192000" cy="6858000"/>
          </a:xfrm>
        </p:spPr>
      </p:pic>
      <p:sp>
        <p:nvSpPr>
          <p:cNvPr id="2" name="Title 1">
            <a:extLst>
              <a:ext uri="{FF2B5EF4-FFF2-40B4-BE49-F238E27FC236}">
                <a16:creationId xmlns:a16="http://schemas.microsoft.com/office/drawing/2014/main" id="{51DF3D98-3C30-4CFC-8643-C81E829C8C25}"/>
              </a:ext>
            </a:extLst>
          </p:cNvPr>
          <p:cNvSpPr>
            <a:spLocks noGrp="1"/>
          </p:cNvSpPr>
          <p:nvPr>
            <p:ph type="ctrTitle"/>
          </p:nvPr>
        </p:nvSpPr>
        <p:spPr>
          <a:xfrm>
            <a:off x="4966856" y="2324951"/>
            <a:ext cx="6068290" cy="1951037"/>
          </a:xfrm>
        </p:spPr>
        <p:txBody>
          <a:bodyPr>
            <a:normAutofit/>
          </a:bodyPr>
          <a:lstStyle/>
          <a:p>
            <a:pPr algn="ctr"/>
            <a:r>
              <a:rPr lang="en-US" dirty="0"/>
              <a:t>SCW Woodshop</a:t>
            </a:r>
            <a:br>
              <a:rPr lang="en-US" dirty="0"/>
            </a:br>
            <a:r>
              <a:rPr lang="en-US" dirty="0"/>
              <a:t>Education Center</a:t>
            </a:r>
          </a:p>
        </p:txBody>
      </p:sp>
      <p:sp>
        <p:nvSpPr>
          <p:cNvPr id="3" name="Subtitle 2">
            <a:extLst>
              <a:ext uri="{FF2B5EF4-FFF2-40B4-BE49-F238E27FC236}">
                <a16:creationId xmlns:a16="http://schemas.microsoft.com/office/drawing/2014/main" id="{A068D447-28D3-4F5F-B2DC-FD67E9015868}"/>
              </a:ext>
            </a:extLst>
          </p:cNvPr>
          <p:cNvSpPr>
            <a:spLocks noGrp="1"/>
          </p:cNvSpPr>
          <p:nvPr>
            <p:ph type="subTitle" idx="1"/>
          </p:nvPr>
        </p:nvSpPr>
        <p:spPr>
          <a:xfrm>
            <a:off x="9486194" y="6000880"/>
            <a:ext cx="2224361" cy="431094"/>
          </a:xfrm>
        </p:spPr>
        <p:txBody>
          <a:bodyPr vert="horz" lIns="91440" tIns="45720" rIns="91440" bIns="45720" rtlCol="0" anchor="t">
            <a:normAutofit/>
          </a:bodyPr>
          <a:lstStyle/>
          <a:p>
            <a:r>
              <a:rPr lang="en-US" dirty="0"/>
              <a:t>By Myrna Barnard</a:t>
            </a:r>
          </a:p>
          <a:p>
            <a:endParaRPr lang="en-US" dirty="0"/>
          </a:p>
          <a:p>
            <a:endParaRPr lang="en-US" dirty="0"/>
          </a:p>
        </p:txBody>
      </p:sp>
      <p:sp>
        <p:nvSpPr>
          <p:cNvPr id="17" name="Freeform 8">
            <a:extLst>
              <a:ext uri="{FF2B5EF4-FFF2-40B4-BE49-F238E27FC236}">
                <a16:creationId xmlns:a16="http://schemas.microsoft.com/office/drawing/2014/main" id="{32CAE77E-CF7A-47FE-869E-1176F6CADC14}"/>
              </a:ext>
              <a:ext uri="{C183D7F6-B498-43B3-948B-1728B52AA6E4}">
                <adec:decorative xmlns:adec="http://schemas.microsoft.com/office/drawing/2017/decorative" val="1"/>
              </a:ext>
            </a:extLst>
          </p:cNvPr>
          <p:cNvSpPr/>
          <p:nvPr/>
        </p:nvSpPr>
        <p:spPr>
          <a:xfrm>
            <a:off x="1873770" y="-30613"/>
            <a:ext cx="3672591" cy="5431084"/>
          </a:xfrm>
          <a:custGeom>
            <a:avLst/>
            <a:gdLst>
              <a:gd name="connsiteX0" fmla="*/ 0 w 3912433"/>
              <a:gd name="connsiteY0" fmla="*/ 0 h 5021705"/>
              <a:gd name="connsiteX1" fmla="*/ 0 w 3912433"/>
              <a:gd name="connsiteY1" fmla="*/ 5021705 h 5021705"/>
              <a:gd name="connsiteX2" fmla="*/ 3912433 w 3912433"/>
              <a:gd name="connsiteY2" fmla="*/ 5021705 h 5021705"/>
              <a:gd name="connsiteX3" fmla="*/ 3912433 w 3912433"/>
              <a:gd name="connsiteY3" fmla="*/ 4287187 h 5021705"/>
              <a:gd name="connsiteX0" fmla="*/ 0 w 3912433"/>
              <a:gd name="connsiteY0" fmla="*/ 0 h 5021705"/>
              <a:gd name="connsiteX1" fmla="*/ 0 w 3912433"/>
              <a:gd name="connsiteY1" fmla="*/ 5021705 h 5021705"/>
              <a:gd name="connsiteX2" fmla="*/ 3912433 w 3912433"/>
              <a:gd name="connsiteY2" fmla="*/ 5021705 h 5021705"/>
              <a:gd name="connsiteX3" fmla="*/ 3912433 w 3912433"/>
              <a:gd name="connsiteY3" fmla="*/ 4020996 h 5021705"/>
              <a:gd name="connsiteX0" fmla="*/ 0 w 3912433"/>
              <a:gd name="connsiteY0" fmla="*/ 0 h 5168788"/>
              <a:gd name="connsiteX1" fmla="*/ 0 w 3912433"/>
              <a:gd name="connsiteY1" fmla="*/ 5168788 h 5168788"/>
              <a:gd name="connsiteX2" fmla="*/ 3912433 w 3912433"/>
              <a:gd name="connsiteY2" fmla="*/ 5168788 h 5168788"/>
              <a:gd name="connsiteX3" fmla="*/ 3912433 w 3912433"/>
              <a:gd name="connsiteY3" fmla="*/ 4168079 h 5168788"/>
            </a:gdLst>
            <a:ahLst/>
            <a:cxnLst>
              <a:cxn ang="0">
                <a:pos x="connsiteX0" y="connsiteY0"/>
              </a:cxn>
              <a:cxn ang="0">
                <a:pos x="connsiteX1" y="connsiteY1"/>
              </a:cxn>
              <a:cxn ang="0">
                <a:pos x="connsiteX2" y="connsiteY2"/>
              </a:cxn>
              <a:cxn ang="0">
                <a:pos x="connsiteX3" y="connsiteY3"/>
              </a:cxn>
            </a:cxnLst>
            <a:rect l="l" t="t" r="r" b="b"/>
            <a:pathLst>
              <a:path w="3912433" h="5168788">
                <a:moveTo>
                  <a:pt x="0" y="0"/>
                </a:moveTo>
                <a:lnTo>
                  <a:pt x="0" y="5168788"/>
                </a:lnTo>
                <a:lnTo>
                  <a:pt x="3912433" y="5168788"/>
                </a:lnTo>
                <a:lnTo>
                  <a:pt x="3912433" y="4168079"/>
                </a:lnTo>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2B7F3532-0764-4856-AF98-4671C7227F48}"/>
              </a:ext>
              <a:ext uri="{C183D7F6-B498-43B3-948B-1728B52AA6E4}">
                <adec:decorative xmlns:adec="http://schemas.microsoft.com/office/drawing/2017/decorative" val="1"/>
              </a:ext>
            </a:extLst>
          </p:cNvPr>
          <p:cNvCxnSpPr/>
          <p:nvPr/>
        </p:nvCxnSpPr>
        <p:spPr>
          <a:xfrm>
            <a:off x="5546361" y="-29980"/>
            <a:ext cx="0" cy="2218544"/>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930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Placeholder 64" descr="close up of wood">
            <a:extLst>
              <a:ext uri="{FF2B5EF4-FFF2-40B4-BE49-F238E27FC236}">
                <a16:creationId xmlns:a16="http://schemas.microsoft.com/office/drawing/2014/main" id="{A386F435-7EEA-4D68-8B9F-BA4923518CFC}"/>
              </a:ext>
            </a:extLst>
          </p:cNvPr>
          <p:cNvPicPr>
            <a:picLocks noGrp="1" noChangeAspect="1"/>
          </p:cNvPicPr>
          <p:nvPr>
            <p:ph type="pic" sz="quarter" idx="22"/>
          </p:nvPr>
        </p:nvPicPr>
        <p:blipFill rotWithShape="1">
          <a:blip r:embed="rId2" cstate="email">
            <a:extLst>
              <a:ext uri="{BEBA8EAE-BF5A-486C-A8C5-ECC9F3942E4B}">
                <a14:imgProps xmlns:a14="http://schemas.microsoft.com/office/drawing/2010/main">
                  <a14:imgLayer r:embed="rId3">
                    <a14:imgEffect>
                      <a14:colorTemperature colorTemp="9128"/>
                    </a14:imgEffect>
                    <a14:imgEffect>
                      <a14:saturation sat="72000"/>
                    </a14:imgEffect>
                    <a14:imgEffect>
                      <a14:brightnessContrast contrast="8000"/>
                    </a14:imgEffect>
                  </a14:imgLayer>
                </a14:imgProps>
              </a:ext>
              <a:ext uri="{28A0092B-C50C-407E-A947-70E740481C1C}">
                <a14:useLocalDpi xmlns:a14="http://schemas.microsoft.com/office/drawing/2010/main"/>
              </a:ext>
            </a:extLst>
          </a:blip>
          <a:srcRect/>
          <a:stretch/>
        </p:blipFill>
        <p:spPr>
          <a:xfrm>
            <a:off x="0" y="0"/>
            <a:ext cx="12192000" cy="1662113"/>
          </a:xfrm>
        </p:spPr>
      </p:pic>
      <p:sp>
        <p:nvSpPr>
          <p:cNvPr id="2" name="Title 1">
            <a:extLst>
              <a:ext uri="{FF2B5EF4-FFF2-40B4-BE49-F238E27FC236}">
                <a16:creationId xmlns:a16="http://schemas.microsoft.com/office/drawing/2014/main" id="{E5F191A4-7839-4F63-B17C-7C366C59488C}"/>
              </a:ext>
            </a:extLst>
          </p:cNvPr>
          <p:cNvSpPr>
            <a:spLocks noGrp="1"/>
          </p:cNvSpPr>
          <p:nvPr>
            <p:ph type="title"/>
          </p:nvPr>
        </p:nvSpPr>
        <p:spPr>
          <a:xfrm>
            <a:off x="1097279" y="457201"/>
            <a:ext cx="9997440" cy="1662113"/>
          </a:xfrm>
        </p:spPr>
        <p:txBody>
          <a:bodyPr>
            <a:normAutofit/>
          </a:bodyPr>
          <a:lstStyle/>
          <a:p>
            <a:r>
              <a:rPr lang="en-US" dirty="0"/>
              <a:t>And Then There’s </a:t>
            </a:r>
            <a:r>
              <a:rPr lang="en-US" dirty="0" err="1"/>
              <a:t>WiFi</a:t>
            </a:r>
            <a:endParaRPr lang="en-US" dirty="0"/>
          </a:p>
        </p:txBody>
      </p:sp>
      <p:sp>
        <p:nvSpPr>
          <p:cNvPr id="6" name="Date Placeholder 5">
            <a:extLst>
              <a:ext uri="{FF2B5EF4-FFF2-40B4-BE49-F238E27FC236}">
                <a16:creationId xmlns:a16="http://schemas.microsoft.com/office/drawing/2014/main" id="{3F133A8C-3B97-4425-9E56-F20597F1FAEC}"/>
              </a:ext>
            </a:extLst>
          </p:cNvPr>
          <p:cNvSpPr>
            <a:spLocks noGrp="1"/>
          </p:cNvSpPr>
          <p:nvPr>
            <p:ph type="dt" sz="half" idx="23"/>
          </p:nvPr>
        </p:nvSpPr>
        <p:spPr/>
        <p:txBody>
          <a:bodyPr/>
          <a:lstStyle/>
          <a:p>
            <a:r>
              <a:rPr lang="en-US" dirty="0"/>
              <a:t>April 2023</a:t>
            </a:r>
          </a:p>
        </p:txBody>
      </p:sp>
      <p:sp>
        <p:nvSpPr>
          <p:cNvPr id="10" name="Footer Placeholder 9">
            <a:extLst>
              <a:ext uri="{FF2B5EF4-FFF2-40B4-BE49-F238E27FC236}">
                <a16:creationId xmlns:a16="http://schemas.microsoft.com/office/drawing/2014/main" id="{F06523BD-E76F-40D9-9A51-B01D3C099230}"/>
              </a:ext>
            </a:extLst>
          </p:cNvPr>
          <p:cNvSpPr>
            <a:spLocks noGrp="1"/>
          </p:cNvSpPr>
          <p:nvPr>
            <p:ph type="ftr" sz="quarter" idx="24"/>
          </p:nvPr>
        </p:nvSpPr>
        <p:spPr/>
        <p:txBody>
          <a:bodyPr/>
          <a:lstStyle/>
          <a:p>
            <a:r>
              <a:rPr lang="en-US" dirty="0"/>
              <a:t>Woodshop Education Center</a:t>
            </a:r>
          </a:p>
        </p:txBody>
      </p:sp>
      <p:sp>
        <p:nvSpPr>
          <p:cNvPr id="11" name="Slide Number Placeholder 10">
            <a:extLst>
              <a:ext uri="{FF2B5EF4-FFF2-40B4-BE49-F238E27FC236}">
                <a16:creationId xmlns:a16="http://schemas.microsoft.com/office/drawing/2014/main" id="{7525AACA-1DD4-4326-94A4-27CF98EB0747}"/>
              </a:ext>
            </a:extLst>
          </p:cNvPr>
          <p:cNvSpPr>
            <a:spLocks noGrp="1"/>
          </p:cNvSpPr>
          <p:nvPr>
            <p:ph type="sldNum" sz="quarter" idx="12"/>
          </p:nvPr>
        </p:nvSpPr>
        <p:spPr/>
        <p:txBody>
          <a:bodyPr/>
          <a:lstStyle/>
          <a:p>
            <a:fld id="{294A09A9-5501-47C1-A89A-A340965A2BE2}" type="slidenum">
              <a:rPr lang="en-US" smtClean="0"/>
              <a:pPr/>
              <a:t>10</a:t>
            </a:fld>
            <a:endParaRPr lang="en-US" dirty="0"/>
          </a:p>
        </p:txBody>
      </p:sp>
      <p:pic>
        <p:nvPicPr>
          <p:cNvPr id="5" name="Picture 4" descr="Shape&#10;&#10;Description automatically generated">
            <a:extLst>
              <a:ext uri="{FF2B5EF4-FFF2-40B4-BE49-F238E27FC236}">
                <a16:creationId xmlns:a16="http://schemas.microsoft.com/office/drawing/2014/main" id="{0F22C96D-9EFC-2088-EF6E-C08A056F50AA}"/>
              </a:ext>
            </a:extLst>
          </p:cNvPr>
          <p:cNvPicPr>
            <a:picLocks noChangeAspect="1"/>
          </p:cNvPicPr>
          <p:nvPr/>
        </p:nvPicPr>
        <p:blipFill rotWithShape="1">
          <a:blip r:embed="rId4"/>
          <a:srcRect l="64558" t="61320" b="6406"/>
          <a:stretch/>
        </p:blipFill>
        <p:spPr>
          <a:xfrm>
            <a:off x="821034" y="2383996"/>
            <a:ext cx="1519148" cy="1438682"/>
          </a:xfrm>
          <a:prstGeom prst="rect">
            <a:avLst/>
          </a:prstGeom>
        </p:spPr>
      </p:pic>
      <p:sp>
        <p:nvSpPr>
          <p:cNvPr id="18" name="TextBox 17">
            <a:extLst>
              <a:ext uri="{FF2B5EF4-FFF2-40B4-BE49-F238E27FC236}">
                <a16:creationId xmlns:a16="http://schemas.microsoft.com/office/drawing/2014/main" id="{737ADECF-3191-6949-5362-27A282B29FA3}"/>
              </a:ext>
            </a:extLst>
          </p:cNvPr>
          <p:cNvSpPr txBox="1"/>
          <p:nvPr/>
        </p:nvSpPr>
        <p:spPr>
          <a:xfrm>
            <a:off x="2340183" y="3010619"/>
            <a:ext cx="7675086" cy="461665"/>
          </a:xfrm>
          <a:prstGeom prst="rect">
            <a:avLst/>
          </a:prstGeom>
          <a:noFill/>
        </p:spPr>
        <p:txBody>
          <a:bodyPr wrap="square" rtlCol="0">
            <a:spAutoFit/>
          </a:bodyPr>
          <a:lstStyle/>
          <a:p>
            <a:r>
              <a:rPr lang="en-US" sz="2400" dirty="0"/>
              <a:t>Strong </a:t>
            </a:r>
            <a:r>
              <a:rPr lang="en-US" sz="2400" dirty="0" err="1"/>
              <a:t>WiFi</a:t>
            </a:r>
            <a:r>
              <a:rPr lang="en-US" sz="2400" dirty="0"/>
              <a:t> Signal Throughout the Shop</a:t>
            </a:r>
          </a:p>
        </p:txBody>
      </p:sp>
      <p:sp>
        <p:nvSpPr>
          <p:cNvPr id="19" name="TextBox 18">
            <a:extLst>
              <a:ext uri="{FF2B5EF4-FFF2-40B4-BE49-F238E27FC236}">
                <a16:creationId xmlns:a16="http://schemas.microsoft.com/office/drawing/2014/main" id="{8B3DB7B1-7E6E-24D7-4D1D-5588C854B0D6}"/>
              </a:ext>
            </a:extLst>
          </p:cNvPr>
          <p:cNvSpPr txBox="1"/>
          <p:nvPr/>
        </p:nvSpPr>
        <p:spPr>
          <a:xfrm>
            <a:off x="2872596" y="4088921"/>
            <a:ext cx="6745857" cy="461665"/>
          </a:xfrm>
          <a:prstGeom prst="rect">
            <a:avLst/>
          </a:prstGeom>
          <a:noFill/>
        </p:spPr>
        <p:txBody>
          <a:bodyPr wrap="square" rtlCol="0">
            <a:spAutoFit/>
          </a:bodyPr>
          <a:lstStyle/>
          <a:p>
            <a:r>
              <a:rPr lang="en-US" sz="2400" dirty="0"/>
              <a:t>One </a:t>
            </a:r>
            <a:r>
              <a:rPr lang="en-US" sz="2400" dirty="0" err="1"/>
              <a:t>WiFi</a:t>
            </a:r>
            <a:r>
              <a:rPr lang="en-US" sz="2400" dirty="0"/>
              <a:t> Unit in CNC Room &amp; One in Library</a:t>
            </a:r>
          </a:p>
        </p:txBody>
      </p:sp>
      <p:sp>
        <p:nvSpPr>
          <p:cNvPr id="20" name="TextBox 19">
            <a:extLst>
              <a:ext uri="{FF2B5EF4-FFF2-40B4-BE49-F238E27FC236}">
                <a16:creationId xmlns:a16="http://schemas.microsoft.com/office/drawing/2014/main" id="{236405AB-AF83-7C04-4490-8791DFF170A3}"/>
              </a:ext>
            </a:extLst>
          </p:cNvPr>
          <p:cNvSpPr txBox="1"/>
          <p:nvPr/>
        </p:nvSpPr>
        <p:spPr>
          <a:xfrm>
            <a:off x="4270075" y="4934309"/>
            <a:ext cx="3883325" cy="461665"/>
          </a:xfrm>
          <a:prstGeom prst="rect">
            <a:avLst/>
          </a:prstGeom>
          <a:noFill/>
        </p:spPr>
        <p:txBody>
          <a:bodyPr wrap="square" rtlCol="0">
            <a:spAutoFit/>
          </a:bodyPr>
          <a:lstStyle/>
          <a:p>
            <a:r>
              <a:rPr lang="en-US" sz="2400" dirty="0" err="1"/>
              <a:t>WiFi</a:t>
            </a:r>
            <a:r>
              <a:rPr lang="en-US" sz="2400" dirty="0"/>
              <a:t> Password</a:t>
            </a:r>
            <a:r>
              <a:rPr lang="en-US" dirty="0"/>
              <a:t>:  </a:t>
            </a:r>
            <a:r>
              <a:rPr lang="en-US" sz="2400" dirty="0" err="1"/>
              <a:t>wclibrary</a:t>
            </a:r>
            <a:endParaRPr lang="en-US" sz="2400" dirty="0"/>
          </a:p>
        </p:txBody>
      </p:sp>
    </p:spTree>
    <p:extLst>
      <p:ext uri="{BB962C8B-B14F-4D97-AF65-F5344CB8AC3E}">
        <p14:creationId xmlns:p14="http://schemas.microsoft.com/office/powerpoint/2010/main" val="822004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Placeholder 64" descr="close up of wood">
            <a:extLst>
              <a:ext uri="{FF2B5EF4-FFF2-40B4-BE49-F238E27FC236}">
                <a16:creationId xmlns:a16="http://schemas.microsoft.com/office/drawing/2014/main" id="{A386F435-7EEA-4D68-8B9F-BA4923518CFC}"/>
              </a:ext>
            </a:extLst>
          </p:cNvPr>
          <p:cNvPicPr>
            <a:picLocks noGrp="1" noChangeAspect="1"/>
          </p:cNvPicPr>
          <p:nvPr>
            <p:ph type="pic" sz="quarter" idx="22"/>
          </p:nvPr>
        </p:nvPicPr>
        <p:blipFill rotWithShape="1">
          <a:blip r:embed="rId2" cstate="email">
            <a:extLst>
              <a:ext uri="{BEBA8EAE-BF5A-486C-A8C5-ECC9F3942E4B}">
                <a14:imgProps xmlns:a14="http://schemas.microsoft.com/office/drawing/2010/main">
                  <a14:imgLayer r:embed="rId3">
                    <a14:imgEffect>
                      <a14:colorTemperature colorTemp="9128"/>
                    </a14:imgEffect>
                    <a14:imgEffect>
                      <a14:saturation sat="72000"/>
                    </a14:imgEffect>
                    <a14:imgEffect>
                      <a14:brightnessContrast contrast="8000"/>
                    </a14:imgEffect>
                  </a14:imgLayer>
                </a14:imgProps>
              </a:ext>
              <a:ext uri="{28A0092B-C50C-407E-A947-70E740481C1C}">
                <a14:useLocalDpi xmlns:a14="http://schemas.microsoft.com/office/drawing/2010/main"/>
              </a:ext>
            </a:extLst>
          </a:blip>
          <a:srcRect/>
          <a:stretch/>
        </p:blipFill>
        <p:spPr>
          <a:xfrm>
            <a:off x="0" y="0"/>
            <a:ext cx="12192000" cy="1662113"/>
          </a:xfrm>
        </p:spPr>
      </p:pic>
      <p:sp>
        <p:nvSpPr>
          <p:cNvPr id="2" name="Title 1">
            <a:extLst>
              <a:ext uri="{FF2B5EF4-FFF2-40B4-BE49-F238E27FC236}">
                <a16:creationId xmlns:a16="http://schemas.microsoft.com/office/drawing/2014/main" id="{E5F191A4-7839-4F63-B17C-7C366C59488C}"/>
              </a:ext>
            </a:extLst>
          </p:cNvPr>
          <p:cNvSpPr>
            <a:spLocks noGrp="1"/>
          </p:cNvSpPr>
          <p:nvPr>
            <p:ph type="title"/>
          </p:nvPr>
        </p:nvSpPr>
        <p:spPr>
          <a:xfrm>
            <a:off x="1097279" y="457201"/>
            <a:ext cx="9997440" cy="1662113"/>
          </a:xfrm>
        </p:spPr>
        <p:txBody>
          <a:bodyPr>
            <a:normAutofit/>
          </a:bodyPr>
          <a:lstStyle/>
          <a:p>
            <a:r>
              <a:rPr lang="en-US" dirty="0"/>
              <a:t>Want to Watch Videos?</a:t>
            </a:r>
          </a:p>
        </p:txBody>
      </p:sp>
      <p:sp>
        <p:nvSpPr>
          <p:cNvPr id="6" name="Date Placeholder 5">
            <a:extLst>
              <a:ext uri="{FF2B5EF4-FFF2-40B4-BE49-F238E27FC236}">
                <a16:creationId xmlns:a16="http://schemas.microsoft.com/office/drawing/2014/main" id="{3F133A8C-3B97-4425-9E56-F20597F1FAEC}"/>
              </a:ext>
            </a:extLst>
          </p:cNvPr>
          <p:cNvSpPr>
            <a:spLocks noGrp="1"/>
          </p:cNvSpPr>
          <p:nvPr>
            <p:ph type="dt" sz="half" idx="23"/>
          </p:nvPr>
        </p:nvSpPr>
        <p:spPr/>
        <p:txBody>
          <a:bodyPr/>
          <a:lstStyle/>
          <a:p>
            <a:r>
              <a:rPr lang="en-US" dirty="0"/>
              <a:t>April 2023</a:t>
            </a:r>
          </a:p>
        </p:txBody>
      </p:sp>
      <p:sp>
        <p:nvSpPr>
          <p:cNvPr id="10" name="Footer Placeholder 9">
            <a:extLst>
              <a:ext uri="{FF2B5EF4-FFF2-40B4-BE49-F238E27FC236}">
                <a16:creationId xmlns:a16="http://schemas.microsoft.com/office/drawing/2014/main" id="{F06523BD-E76F-40D9-9A51-B01D3C099230}"/>
              </a:ext>
            </a:extLst>
          </p:cNvPr>
          <p:cNvSpPr>
            <a:spLocks noGrp="1"/>
          </p:cNvSpPr>
          <p:nvPr>
            <p:ph type="ftr" sz="quarter" idx="24"/>
          </p:nvPr>
        </p:nvSpPr>
        <p:spPr/>
        <p:txBody>
          <a:bodyPr/>
          <a:lstStyle/>
          <a:p>
            <a:r>
              <a:rPr lang="en-US" dirty="0"/>
              <a:t>Woodshop Education Center</a:t>
            </a:r>
          </a:p>
        </p:txBody>
      </p:sp>
      <p:sp>
        <p:nvSpPr>
          <p:cNvPr id="11" name="Slide Number Placeholder 10">
            <a:extLst>
              <a:ext uri="{FF2B5EF4-FFF2-40B4-BE49-F238E27FC236}">
                <a16:creationId xmlns:a16="http://schemas.microsoft.com/office/drawing/2014/main" id="{7525AACA-1DD4-4326-94A4-27CF98EB0747}"/>
              </a:ext>
            </a:extLst>
          </p:cNvPr>
          <p:cNvSpPr>
            <a:spLocks noGrp="1"/>
          </p:cNvSpPr>
          <p:nvPr>
            <p:ph type="sldNum" sz="quarter" idx="12"/>
          </p:nvPr>
        </p:nvSpPr>
        <p:spPr/>
        <p:txBody>
          <a:bodyPr/>
          <a:lstStyle/>
          <a:p>
            <a:fld id="{294A09A9-5501-47C1-A89A-A340965A2BE2}" type="slidenum">
              <a:rPr lang="en-US" smtClean="0"/>
              <a:pPr/>
              <a:t>11</a:t>
            </a:fld>
            <a:endParaRPr lang="en-US" dirty="0"/>
          </a:p>
        </p:txBody>
      </p:sp>
      <p:pic>
        <p:nvPicPr>
          <p:cNvPr id="4" name="Picture 3" descr="A pair of headphones on a table&#10;&#10;Description automatically generated with medium confidence">
            <a:extLst>
              <a:ext uri="{FF2B5EF4-FFF2-40B4-BE49-F238E27FC236}">
                <a16:creationId xmlns:a16="http://schemas.microsoft.com/office/drawing/2014/main" id="{2733E62E-E22F-28D7-94C3-3CD2C1DD1D44}"/>
              </a:ext>
            </a:extLst>
          </p:cNvPr>
          <p:cNvPicPr>
            <a:picLocks noChangeAspect="1"/>
          </p:cNvPicPr>
          <p:nvPr/>
        </p:nvPicPr>
        <p:blipFill rotWithShape="1">
          <a:blip r:embed="rId4"/>
          <a:srcRect l="14781" r="17965"/>
          <a:stretch/>
        </p:blipFill>
        <p:spPr>
          <a:xfrm>
            <a:off x="7336338" y="2218534"/>
            <a:ext cx="3758381" cy="3877916"/>
          </a:xfrm>
          <a:prstGeom prst="rect">
            <a:avLst/>
          </a:prstGeom>
        </p:spPr>
      </p:pic>
      <p:sp>
        <p:nvSpPr>
          <p:cNvPr id="7" name="TextBox 6">
            <a:extLst>
              <a:ext uri="{FF2B5EF4-FFF2-40B4-BE49-F238E27FC236}">
                <a16:creationId xmlns:a16="http://schemas.microsoft.com/office/drawing/2014/main" id="{0128B90D-147A-1F5B-B3DE-FD005B4B3F2F}"/>
              </a:ext>
            </a:extLst>
          </p:cNvPr>
          <p:cNvSpPr txBox="1"/>
          <p:nvPr/>
        </p:nvSpPr>
        <p:spPr>
          <a:xfrm>
            <a:off x="879894" y="3429000"/>
            <a:ext cx="5469147" cy="923330"/>
          </a:xfrm>
          <a:prstGeom prst="rect">
            <a:avLst/>
          </a:prstGeom>
          <a:noFill/>
        </p:spPr>
        <p:txBody>
          <a:bodyPr wrap="square" rtlCol="0">
            <a:spAutoFit/>
          </a:bodyPr>
          <a:lstStyle/>
          <a:p>
            <a:r>
              <a:rPr lang="en-US" dirty="0"/>
              <a:t>PC’s </a:t>
            </a:r>
            <a:r>
              <a:rPr lang="en-US" dirty="0">
                <a:solidFill>
                  <a:srgbClr val="FF0000"/>
                </a:solidFill>
              </a:rPr>
              <a:t>02 &amp; 06 </a:t>
            </a:r>
            <a:r>
              <a:rPr lang="en-US" dirty="0"/>
              <a:t>have headphones available for members to watch and listen to online training videos.</a:t>
            </a:r>
          </a:p>
        </p:txBody>
      </p:sp>
      <p:sp>
        <p:nvSpPr>
          <p:cNvPr id="8" name="TextBox 7">
            <a:extLst>
              <a:ext uri="{FF2B5EF4-FFF2-40B4-BE49-F238E27FC236}">
                <a16:creationId xmlns:a16="http://schemas.microsoft.com/office/drawing/2014/main" id="{E61BE33A-E68A-CF04-F116-0B5F3470CD6E}"/>
              </a:ext>
            </a:extLst>
          </p:cNvPr>
          <p:cNvSpPr txBox="1"/>
          <p:nvPr/>
        </p:nvSpPr>
        <p:spPr>
          <a:xfrm>
            <a:off x="879894" y="4908430"/>
            <a:ext cx="5469147" cy="923330"/>
          </a:xfrm>
          <a:prstGeom prst="rect">
            <a:avLst/>
          </a:prstGeom>
          <a:noFill/>
        </p:spPr>
        <p:txBody>
          <a:bodyPr wrap="square" rtlCol="0">
            <a:spAutoFit/>
          </a:bodyPr>
          <a:lstStyle/>
          <a:p>
            <a:r>
              <a:rPr lang="en-US" dirty="0"/>
              <a:t>The volume is controlled on the computer.  The Icon        is in the lower right corner on the computer screen.</a:t>
            </a:r>
          </a:p>
        </p:txBody>
      </p:sp>
      <p:pic>
        <p:nvPicPr>
          <p:cNvPr id="14" name="Picture 13" descr="A close up of a logo&#10;&#10;Description automatically generated with low confidence">
            <a:extLst>
              <a:ext uri="{FF2B5EF4-FFF2-40B4-BE49-F238E27FC236}">
                <a16:creationId xmlns:a16="http://schemas.microsoft.com/office/drawing/2014/main" id="{ED1CB747-A348-3B03-A150-42DEB513965A}"/>
              </a:ext>
            </a:extLst>
          </p:cNvPr>
          <p:cNvPicPr>
            <a:picLocks noChangeAspect="1"/>
          </p:cNvPicPr>
          <p:nvPr/>
        </p:nvPicPr>
        <p:blipFill rotWithShape="1">
          <a:blip r:embed="rId5"/>
          <a:srcRect l="69051" b="8524"/>
          <a:stretch/>
        </p:blipFill>
        <p:spPr>
          <a:xfrm>
            <a:off x="1513098" y="5174241"/>
            <a:ext cx="324329" cy="391708"/>
          </a:xfrm>
          <a:prstGeom prst="rect">
            <a:avLst/>
          </a:prstGeom>
        </p:spPr>
      </p:pic>
    </p:spTree>
    <p:extLst>
      <p:ext uri="{BB962C8B-B14F-4D97-AF65-F5344CB8AC3E}">
        <p14:creationId xmlns:p14="http://schemas.microsoft.com/office/powerpoint/2010/main" val="7277972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Placeholder 64" descr="close up of wood">
            <a:extLst>
              <a:ext uri="{FF2B5EF4-FFF2-40B4-BE49-F238E27FC236}">
                <a16:creationId xmlns:a16="http://schemas.microsoft.com/office/drawing/2014/main" id="{A386F435-7EEA-4D68-8B9F-BA4923518CFC}"/>
              </a:ext>
            </a:extLst>
          </p:cNvPr>
          <p:cNvPicPr>
            <a:picLocks noGrp="1" noChangeAspect="1"/>
          </p:cNvPicPr>
          <p:nvPr>
            <p:ph type="pic" sz="quarter" idx="22"/>
          </p:nvPr>
        </p:nvPicPr>
        <p:blipFill rotWithShape="1">
          <a:blip r:embed="rId2" cstate="email">
            <a:extLst>
              <a:ext uri="{BEBA8EAE-BF5A-486C-A8C5-ECC9F3942E4B}">
                <a14:imgProps xmlns:a14="http://schemas.microsoft.com/office/drawing/2010/main">
                  <a14:imgLayer r:embed="rId3">
                    <a14:imgEffect>
                      <a14:colorTemperature colorTemp="9128"/>
                    </a14:imgEffect>
                    <a14:imgEffect>
                      <a14:saturation sat="72000"/>
                    </a14:imgEffect>
                    <a14:imgEffect>
                      <a14:brightnessContrast contrast="8000"/>
                    </a14:imgEffect>
                  </a14:imgLayer>
                </a14:imgProps>
              </a:ext>
              <a:ext uri="{28A0092B-C50C-407E-A947-70E740481C1C}">
                <a14:useLocalDpi xmlns:a14="http://schemas.microsoft.com/office/drawing/2010/main"/>
              </a:ext>
            </a:extLst>
          </a:blip>
          <a:srcRect/>
          <a:stretch/>
        </p:blipFill>
        <p:spPr>
          <a:xfrm>
            <a:off x="0" y="0"/>
            <a:ext cx="12192000" cy="1662113"/>
          </a:xfrm>
        </p:spPr>
      </p:pic>
      <p:sp>
        <p:nvSpPr>
          <p:cNvPr id="2" name="Title 1">
            <a:extLst>
              <a:ext uri="{FF2B5EF4-FFF2-40B4-BE49-F238E27FC236}">
                <a16:creationId xmlns:a16="http://schemas.microsoft.com/office/drawing/2014/main" id="{E5F191A4-7839-4F63-B17C-7C366C59488C}"/>
              </a:ext>
            </a:extLst>
          </p:cNvPr>
          <p:cNvSpPr>
            <a:spLocks noGrp="1"/>
          </p:cNvSpPr>
          <p:nvPr>
            <p:ph type="title"/>
          </p:nvPr>
        </p:nvSpPr>
        <p:spPr>
          <a:xfrm>
            <a:off x="1097279" y="457201"/>
            <a:ext cx="9997440" cy="1662113"/>
          </a:xfrm>
        </p:spPr>
        <p:txBody>
          <a:bodyPr>
            <a:normAutofit/>
          </a:bodyPr>
          <a:lstStyle/>
          <a:p>
            <a:r>
              <a:rPr lang="en-US" dirty="0"/>
              <a:t>Big Screen TV</a:t>
            </a:r>
          </a:p>
        </p:txBody>
      </p:sp>
      <p:sp>
        <p:nvSpPr>
          <p:cNvPr id="6" name="Date Placeholder 5">
            <a:extLst>
              <a:ext uri="{FF2B5EF4-FFF2-40B4-BE49-F238E27FC236}">
                <a16:creationId xmlns:a16="http://schemas.microsoft.com/office/drawing/2014/main" id="{3F133A8C-3B97-4425-9E56-F20597F1FAEC}"/>
              </a:ext>
            </a:extLst>
          </p:cNvPr>
          <p:cNvSpPr>
            <a:spLocks noGrp="1"/>
          </p:cNvSpPr>
          <p:nvPr>
            <p:ph type="dt" sz="half" idx="23"/>
          </p:nvPr>
        </p:nvSpPr>
        <p:spPr/>
        <p:txBody>
          <a:bodyPr/>
          <a:lstStyle/>
          <a:p>
            <a:r>
              <a:rPr lang="en-US" dirty="0"/>
              <a:t>April 2023</a:t>
            </a:r>
          </a:p>
        </p:txBody>
      </p:sp>
      <p:sp>
        <p:nvSpPr>
          <p:cNvPr id="10" name="Footer Placeholder 9">
            <a:extLst>
              <a:ext uri="{FF2B5EF4-FFF2-40B4-BE49-F238E27FC236}">
                <a16:creationId xmlns:a16="http://schemas.microsoft.com/office/drawing/2014/main" id="{F06523BD-E76F-40D9-9A51-B01D3C099230}"/>
              </a:ext>
            </a:extLst>
          </p:cNvPr>
          <p:cNvSpPr>
            <a:spLocks noGrp="1"/>
          </p:cNvSpPr>
          <p:nvPr>
            <p:ph type="ftr" sz="quarter" idx="24"/>
          </p:nvPr>
        </p:nvSpPr>
        <p:spPr/>
        <p:txBody>
          <a:bodyPr/>
          <a:lstStyle/>
          <a:p>
            <a:r>
              <a:rPr lang="en-US" dirty="0"/>
              <a:t>Woodshop Education Center</a:t>
            </a:r>
          </a:p>
        </p:txBody>
      </p:sp>
      <p:sp>
        <p:nvSpPr>
          <p:cNvPr id="11" name="Slide Number Placeholder 10">
            <a:extLst>
              <a:ext uri="{FF2B5EF4-FFF2-40B4-BE49-F238E27FC236}">
                <a16:creationId xmlns:a16="http://schemas.microsoft.com/office/drawing/2014/main" id="{7525AACA-1DD4-4326-94A4-27CF98EB0747}"/>
              </a:ext>
            </a:extLst>
          </p:cNvPr>
          <p:cNvSpPr>
            <a:spLocks noGrp="1"/>
          </p:cNvSpPr>
          <p:nvPr>
            <p:ph type="sldNum" sz="quarter" idx="12"/>
          </p:nvPr>
        </p:nvSpPr>
        <p:spPr/>
        <p:txBody>
          <a:bodyPr/>
          <a:lstStyle/>
          <a:p>
            <a:fld id="{294A09A9-5501-47C1-A89A-A340965A2BE2}" type="slidenum">
              <a:rPr lang="en-US" smtClean="0"/>
              <a:pPr/>
              <a:t>12</a:t>
            </a:fld>
            <a:endParaRPr lang="en-US" dirty="0"/>
          </a:p>
        </p:txBody>
      </p:sp>
      <p:sp>
        <p:nvSpPr>
          <p:cNvPr id="18" name="TextBox 17">
            <a:extLst>
              <a:ext uri="{FF2B5EF4-FFF2-40B4-BE49-F238E27FC236}">
                <a16:creationId xmlns:a16="http://schemas.microsoft.com/office/drawing/2014/main" id="{737ADECF-3191-6949-5362-27A282B29FA3}"/>
              </a:ext>
            </a:extLst>
          </p:cNvPr>
          <p:cNvSpPr txBox="1"/>
          <p:nvPr/>
        </p:nvSpPr>
        <p:spPr>
          <a:xfrm>
            <a:off x="1173764" y="2906614"/>
            <a:ext cx="4922235" cy="2308324"/>
          </a:xfrm>
          <a:prstGeom prst="rect">
            <a:avLst/>
          </a:prstGeom>
          <a:noFill/>
        </p:spPr>
        <p:txBody>
          <a:bodyPr wrap="square" rtlCol="0">
            <a:spAutoFit/>
          </a:bodyPr>
          <a:lstStyle/>
          <a:p>
            <a:r>
              <a:rPr lang="en-US" sz="2400" dirty="0"/>
              <a:t>Computer #04 To the Right </a:t>
            </a:r>
          </a:p>
          <a:p>
            <a:r>
              <a:rPr lang="en-US" sz="2400" dirty="0"/>
              <a:t>of the Big Screen can project </a:t>
            </a:r>
          </a:p>
          <a:p>
            <a:r>
              <a:rPr lang="en-US" sz="2400" dirty="0"/>
              <a:t>its Screen Image onto the TV</a:t>
            </a:r>
          </a:p>
          <a:p>
            <a:endParaRPr lang="en-US" sz="2400" dirty="0"/>
          </a:p>
          <a:p>
            <a:r>
              <a:rPr lang="en-US" sz="2400" dirty="0"/>
              <a:t>Useful for Class Instructors using Visual aids.</a:t>
            </a:r>
          </a:p>
        </p:txBody>
      </p:sp>
      <p:pic>
        <p:nvPicPr>
          <p:cNvPr id="5" name="Picture 4" descr="A picture containing text, wall, indoor&#10;&#10;Description automatically generated">
            <a:extLst>
              <a:ext uri="{FF2B5EF4-FFF2-40B4-BE49-F238E27FC236}">
                <a16:creationId xmlns:a16="http://schemas.microsoft.com/office/drawing/2014/main" id="{D4039989-99EB-3813-BD63-D54A0933FD60}"/>
              </a:ext>
            </a:extLst>
          </p:cNvPr>
          <p:cNvPicPr>
            <a:picLocks noChangeAspect="1"/>
          </p:cNvPicPr>
          <p:nvPr/>
        </p:nvPicPr>
        <p:blipFill>
          <a:blip r:embed="rId4"/>
          <a:stretch>
            <a:fillRect/>
          </a:stretch>
        </p:blipFill>
        <p:spPr>
          <a:xfrm>
            <a:off x="6248975" y="2214938"/>
            <a:ext cx="4922234" cy="3691676"/>
          </a:xfrm>
          <a:prstGeom prst="rect">
            <a:avLst/>
          </a:prstGeom>
        </p:spPr>
      </p:pic>
    </p:spTree>
    <p:extLst>
      <p:ext uri="{BB962C8B-B14F-4D97-AF65-F5344CB8AC3E}">
        <p14:creationId xmlns:p14="http://schemas.microsoft.com/office/powerpoint/2010/main" val="42789052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Placeholder 64" descr="close up of wood">
            <a:extLst>
              <a:ext uri="{FF2B5EF4-FFF2-40B4-BE49-F238E27FC236}">
                <a16:creationId xmlns:a16="http://schemas.microsoft.com/office/drawing/2014/main" id="{A386F435-7EEA-4D68-8B9F-BA4923518CFC}"/>
              </a:ext>
            </a:extLst>
          </p:cNvPr>
          <p:cNvPicPr>
            <a:picLocks noGrp="1" noChangeAspect="1"/>
          </p:cNvPicPr>
          <p:nvPr>
            <p:ph type="pic" sz="quarter" idx="22"/>
          </p:nvPr>
        </p:nvPicPr>
        <p:blipFill rotWithShape="1">
          <a:blip r:embed="rId2" cstate="email">
            <a:extLst>
              <a:ext uri="{BEBA8EAE-BF5A-486C-A8C5-ECC9F3942E4B}">
                <a14:imgProps xmlns:a14="http://schemas.microsoft.com/office/drawing/2010/main">
                  <a14:imgLayer r:embed="rId3">
                    <a14:imgEffect>
                      <a14:colorTemperature colorTemp="9128"/>
                    </a14:imgEffect>
                    <a14:imgEffect>
                      <a14:saturation sat="72000"/>
                    </a14:imgEffect>
                    <a14:imgEffect>
                      <a14:brightnessContrast contrast="8000"/>
                    </a14:imgEffect>
                  </a14:imgLayer>
                </a14:imgProps>
              </a:ext>
              <a:ext uri="{28A0092B-C50C-407E-A947-70E740481C1C}">
                <a14:useLocalDpi xmlns:a14="http://schemas.microsoft.com/office/drawing/2010/main"/>
              </a:ext>
            </a:extLst>
          </a:blip>
          <a:srcRect/>
          <a:stretch/>
        </p:blipFill>
        <p:spPr>
          <a:xfrm>
            <a:off x="0" y="0"/>
            <a:ext cx="12192000" cy="1662113"/>
          </a:xfrm>
        </p:spPr>
      </p:pic>
      <p:sp>
        <p:nvSpPr>
          <p:cNvPr id="2" name="Title 1">
            <a:extLst>
              <a:ext uri="{FF2B5EF4-FFF2-40B4-BE49-F238E27FC236}">
                <a16:creationId xmlns:a16="http://schemas.microsoft.com/office/drawing/2014/main" id="{E5F191A4-7839-4F63-B17C-7C366C59488C}"/>
              </a:ext>
            </a:extLst>
          </p:cNvPr>
          <p:cNvSpPr>
            <a:spLocks noGrp="1"/>
          </p:cNvSpPr>
          <p:nvPr>
            <p:ph type="title"/>
          </p:nvPr>
        </p:nvSpPr>
        <p:spPr>
          <a:xfrm>
            <a:off x="1097279" y="457201"/>
            <a:ext cx="9997440" cy="1662113"/>
          </a:xfrm>
        </p:spPr>
        <p:txBody>
          <a:bodyPr>
            <a:normAutofit/>
          </a:bodyPr>
          <a:lstStyle/>
          <a:p>
            <a:r>
              <a:rPr lang="en-US" dirty="0"/>
              <a:t> New Printer/Scanner/Copier</a:t>
            </a:r>
          </a:p>
        </p:txBody>
      </p:sp>
      <p:sp>
        <p:nvSpPr>
          <p:cNvPr id="6" name="Date Placeholder 5">
            <a:extLst>
              <a:ext uri="{FF2B5EF4-FFF2-40B4-BE49-F238E27FC236}">
                <a16:creationId xmlns:a16="http://schemas.microsoft.com/office/drawing/2014/main" id="{3F133A8C-3B97-4425-9E56-F20597F1FAEC}"/>
              </a:ext>
            </a:extLst>
          </p:cNvPr>
          <p:cNvSpPr>
            <a:spLocks noGrp="1"/>
          </p:cNvSpPr>
          <p:nvPr>
            <p:ph type="dt" sz="half" idx="23"/>
          </p:nvPr>
        </p:nvSpPr>
        <p:spPr/>
        <p:txBody>
          <a:bodyPr/>
          <a:lstStyle/>
          <a:p>
            <a:r>
              <a:rPr lang="en-US" dirty="0"/>
              <a:t>April 2023</a:t>
            </a:r>
          </a:p>
        </p:txBody>
      </p:sp>
      <p:sp>
        <p:nvSpPr>
          <p:cNvPr id="10" name="Footer Placeholder 9">
            <a:extLst>
              <a:ext uri="{FF2B5EF4-FFF2-40B4-BE49-F238E27FC236}">
                <a16:creationId xmlns:a16="http://schemas.microsoft.com/office/drawing/2014/main" id="{F06523BD-E76F-40D9-9A51-B01D3C099230}"/>
              </a:ext>
            </a:extLst>
          </p:cNvPr>
          <p:cNvSpPr>
            <a:spLocks noGrp="1"/>
          </p:cNvSpPr>
          <p:nvPr>
            <p:ph type="ftr" sz="quarter" idx="24"/>
          </p:nvPr>
        </p:nvSpPr>
        <p:spPr/>
        <p:txBody>
          <a:bodyPr/>
          <a:lstStyle/>
          <a:p>
            <a:r>
              <a:rPr lang="en-US" dirty="0"/>
              <a:t>Woodshop Education Center</a:t>
            </a:r>
          </a:p>
        </p:txBody>
      </p:sp>
      <p:sp>
        <p:nvSpPr>
          <p:cNvPr id="11" name="Slide Number Placeholder 10">
            <a:extLst>
              <a:ext uri="{FF2B5EF4-FFF2-40B4-BE49-F238E27FC236}">
                <a16:creationId xmlns:a16="http://schemas.microsoft.com/office/drawing/2014/main" id="{7525AACA-1DD4-4326-94A4-27CF98EB0747}"/>
              </a:ext>
            </a:extLst>
          </p:cNvPr>
          <p:cNvSpPr>
            <a:spLocks noGrp="1"/>
          </p:cNvSpPr>
          <p:nvPr>
            <p:ph type="sldNum" sz="quarter" idx="12"/>
          </p:nvPr>
        </p:nvSpPr>
        <p:spPr/>
        <p:txBody>
          <a:bodyPr/>
          <a:lstStyle/>
          <a:p>
            <a:fld id="{294A09A9-5501-47C1-A89A-A340965A2BE2}" type="slidenum">
              <a:rPr lang="en-US" smtClean="0"/>
              <a:pPr/>
              <a:t>13</a:t>
            </a:fld>
            <a:endParaRPr lang="en-US" dirty="0"/>
          </a:p>
        </p:txBody>
      </p:sp>
      <p:sp>
        <p:nvSpPr>
          <p:cNvPr id="18" name="TextBox 17">
            <a:extLst>
              <a:ext uri="{FF2B5EF4-FFF2-40B4-BE49-F238E27FC236}">
                <a16:creationId xmlns:a16="http://schemas.microsoft.com/office/drawing/2014/main" id="{737ADECF-3191-6949-5362-27A282B29FA3}"/>
              </a:ext>
            </a:extLst>
          </p:cNvPr>
          <p:cNvSpPr txBox="1"/>
          <p:nvPr/>
        </p:nvSpPr>
        <p:spPr>
          <a:xfrm>
            <a:off x="5281502" y="2618025"/>
            <a:ext cx="5813217" cy="830997"/>
          </a:xfrm>
          <a:prstGeom prst="rect">
            <a:avLst/>
          </a:prstGeom>
          <a:noFill/>
        </p:spPr>
        <p:txBody>
          <a:bodyPr wrap="square" rtlCol="0">
            <a:spAutoFit/>
          </a:bodyPr>
          <a:lstStyle/>
          <a:p>
            <a:r>
              <a:rPr lang="en-US" sz="2400" dirty="0"/>
              <a:t>The </a:t>
            </a:r>
            <a:r>
              <a:rPr lang="en-US" sz="2400"/>
              <a:t>Printer is </a:t>
            </a:r>
            <a:r>
              <a:rPr lang="en-US" sz="2400" dirty="0"/>
              <a:t>accessible from every computer.</a:t>
            </a:r>
          </a:p>
        </p:txBody>
      </p:sp>
      <p:sp>
        <p:nvSpPr>
          <p:cNvPr id="19" name="TextBox 18">
            <a:extLst>
              <a:ext uri="{FF2B5EF4-FFF2-40B4-BE49-F238E27FC236}">
                <a16:creationId xmlns:a16="http://schemas.microsoft.com/office/drawing/2014/main" id="{8B3DB7B1-7E6E-24D7-4D1D-5588C854B0D6}"/>
              </a:ext>
            </a:extLst>
          </p:cNvPr>
          <p:cNvSpPr txBox="1"/>
          <p:nvPr/>
        </p:nvSpPr>
        <p:spPr>
          <a:xfrm>
            <a:off x="5281502" y="3822333"/>
            <a:ext cx="6383548" cy="830997"/>
          </a:xfrm>
          <a:prstGeom prst="rect">
            <a:avLst/>
          </a:prstGeom>
          <a:noFill/>
        </p:spPr>
        <p:txBody>
          <a:bodyPr wrap="square" rtlCol="0">
            <a:spAutoFit/>
          </a:bodyPr>
          <a:lstStyle/>
          <a:p>
            <a:r>
              <a:rPr lang="en-US" sz="2400" dirty="0"/>
              <a:t>The box on the right is for contributions </a:t>
            </a:r>
          </a:p>
          <a:p>
            <a:r>
              <a:rPr lang="en-US" sz="2400" dirty="0"/>
              <a:t>for copies – 5 cents a copy, please.</a:t>
            </a:r>
          </a:p>
        </p:txBody>
      </p:sp>
      <p:pic>
        <p:nvPicPr>
          <p:cNvPr id="4" name="Picture 3" descr="A picture containing text, electronics, projector&#10;&#10;Description automatically generated">
            <a:extLst>
              <a:ext uri="{FF2B5EF4-FFF2-40B4-BE49-F238E27FC236}">
                <a16:creationId xmlns:a16="http://schemas.microsoft.com/office/drawing/2014/main" id="{DD938DBD-1DBA-9004-2372-E25E746B16AB}"/>
              </a:ext>
            </a:extLst>
          </p:cNvPr>
          <p:cNvPicPr>
            <a:picLocks noChangeAspect="1"/>
          </p:cNvPicPr>
          <p:nvPr/>
        </p:nvPicPr>
        <p:blipFill rotWithShape="1">
          <a:blip r:embed="rId4"/>
          <a:srcRect t="21318" r="22987" b="5157"/>
          <a:stretch/>
        </p:blipFill>
        <p:spPr>
          <a:xfrm>
            <a:off x="1097279" y="2333278"/>
            <a:ext cx="3988279" cy="2855720"/>
          </a:xfrm>
          <a:prstGeom prst="rect">
            <a:avLst/>
          </a:prstGeom>
        </p:spPr>
      </p:pic>
      <p:sp>
        <p:nvSpPr>
          <p:cNvPr id="3" name="TextBox 2">
            <a:extLst>
              <a:ext uri="{FF2B5EF4-FFF2-40B4-BE49-F238E27FC236}">
                <a16:creationId xmlns:a16="http://schemas.microsoft.com/office/drawing/2014/main" id="{798B56DB-F61E-CB90-3FDC-81892DB70BAD}"/>
              </a:ext>
            </a:extLst>
          </p:cNvPr>
          <p:cNvSpPr txBox="1"/>
          <p:nvPr/>
        </p:nvSpPr>
        <p:spPr>
          <a:xfrm>
            <a:off x="5676182" y="5105874"/>
            <a:ext cx="4804912" cy="461665"/>
          </a:xfrm>
          <a:prstGeom prst="rect">
            <a:avLst/>
          </a:prstGeom>
          <a:noFill/>
        </p:spPr>
        <p:txBody>
          <a:bodyPr wrap="square" rtlCol="0">
            <a:spAutoFit/>
          </a:bodyPr>
          <a:lstStyle/>
          <a:p>
            <a:pPr algn="ctr"/>
            <a:r>
              <a:rPr lang="en-US" sz="2400" dirty="0">
                <a:solidFill>
                  <a:srgbClr val="FF0000"/>
                </a:solidFill>
              </a:rPr>
              <a:t>Scanner App (NASPZ) on PC03</a:t>
            </a:r>
          </a:p>
        </p:txBody>
      </p:sp>
    </p:spTree>
    <p:extLst>
      <p:ext uri="{BB962C8B-B14F-4D97-AF65-F5344CB8AC3E}">
        <p14:creationId xmlns:p14="http://schemas.microsoft.com/office/powerpoint/2010/main" val="25461389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Placeholder 64" descr="close up of wood">
            <a:extLst>
              <a:ext uri="{FF2B5EF4-FFF2-40B4-BE49-F238E27FC236}">
                <a16:creationId xmlns:a16="http://schemas.microsoft.com/office/drawing/2014/main" id="{A386F435-7EEA-4D68-8B9F-BA4923518CFC}"/>
              </a:ext>
            </a:extLst>
          </p:cNvPr>
          <p:cNvPicPr>
            <a:picLocks noGrp="1" noChangeAspect="1"/>
          </p:cNvPicPr>
          <p:nvPr>
            <p:ph type="pic" sz="quarter" idx="22"/>
          </p:nvPr>
        </p:nvPicPr>
        <p:blipFill rotWithShape="1">
          <a:blip r:embed="rId2" cstate="email">
            <a:extLst>
              <a:ext uri="{BEBA8EAE-BF5A-486C-A8C5-ECC9F3942E4B}">
                <a14:imgProps xmlns:a14="http://schemas.microsoft.com/office/drawing/2010/main">
                  <a14:imgLayer r:embed="rId3">
                    <a14:imgEffect>
                      <a14:colorTemperature colorTemp="9128"/>
                    </a14:imgEffect>
                    <a14:imgEffect>
                      <a14:saturation sat="72000"/>
                    </a14:imgEffect>
                    <a14:imgEffect>
                      <a14:brightnessContrast contrast="8000"/>
                    </a14:imgEffect>
                  </a14:imgLayer>
                </a14:imgProps>
              </a:ext>
              <a:ext uri="{28A0092B-C50C-407E-A947-70E740481C1C}">
                <a14:useLocalDpi xmlns:a14="http://schemas.microsoft.com/office/drawing/2010/main"/>
              </a:ext>
            </a:extLst>
          </a:blip>
          <a:srcRect/>
          <a:stretch/>
        </p:blipFill>
        <p:spPr>
          <a:xfrm>
            <a:off x="0" y="0"/>
            <a:ext cx="12192000" cy="1662113"/>
          </a:xfrm>
        </p:spPr>
      </p:pic>
      <p:sp>
        <p:nvSpPr>
          <p:cNvPr id="2" name="Title 1">
            <a:extLst>
              <a:ext uri="{FF2B5EF4-FFF2-40B4-BE49-F238E27FC236}">
                <a16:creationId xmlns:a16="http://schemas.microsoft.com/office/drawing/2014/main" id="{E5F191A4-7839-4F63-B17C-7C366C59488C}"/>
              </a:ext>
            </a:extLst>
          </p:cNvPr>
          <p:cNvSpPr>
            <a:spLocks noGrp="1"/>
          </p:cNvSpPr>
          <p:nvPr>
            <p:ph type="title"/>
          </p:nvPr>
        </p:nvSpPr>
        <p:spPr>
          <a:xfrm>
            <a:off x="1097279" y="457201"/>
            <a:ext cx="9997440" cy="1662113"/>
          </a:xfrm>
        </p:spPr>
        <p:txBody>
          <a:bodyPr>
            <a:normAutofit/>
          </a:bodyPr>
          <a:lstStyle/>
          <a:p>
            <a:r>
              <a:rPr lang="en-US" dirty="0"/>
              <a:t>Vectorized Images</a:t>
            </a:r>
          </a:p>
        </p:txBody>
      </p:sp>
      <p:sp>
        <p:nvSpPr>
          <p:cNvPr id="6" name="Date Placeholder 5">
            <a:extLst>
              <a:ext uri="{FF2B5EF4-FFF2-40B4-BE49-F238E27FC236}">
                <a16:creationId xmlns:a16="http://schemas.microsoft.com/office/drawing/2014/main" id="{3F133A8C-3B97-4425-9E56-F20597F1FAEC}"/>
              </a:ext>
            </a:extLst>
          </p:cNvPr>
          <p:cNvSpPr>
            <a:spLocks noGrp="1"/>
          </p:cNvSpPr>
          <p:nvPr>
            <p:ph type="dt" sz="half" idx="23"/>
          </p:nvPr>
        </p:nvSpPr>
        <p:spPr/>
        <p:txBody>
          <a:bodyPr/>
          <a:lstStyle/>
          <a:p>
            <a:r>
              <a:rPr lang="en-US" dirty="0"/>
              <a:t>April 2023</a:t>
            </a:r>
          </a:p>
        </p:txBody>
      </p:sp>
      <p:sp>
        <p:nvSpPr>
          <p:cNvPr id="10" name="Footer Placeholder 9">
            <a:extLst>
              <a:ext uri="{FF2B5EF4-FFF2-40B4-BE49-F238E27FC236}">
                <a16:creationId xmlns:a16="http://schemas.microsoft.com/office/drawing/2014/main" id="{F06523BD-E76F-40D9-9A51-B01D3C099230}"/>
              </a:ext>
            </a:extLst>
          </p:cNvPr>
          <p:cNvSpPr>
            <a:spLocks noGrp="1"/>
          </p:cNvSpPr>
          <p:nvPr>
            <p:ph type="ftr" sz="quarter" idx="24"/>
          </p:nvPr>
        </p:nvSpPr>
        <p:spPr/>
        <p:txBody>
          <a:bodyPr/>
          <a:lstStyle/>
          <a:p>
            <a:r>
              <a:rPr lang="en-US" dirty="0"/>
              <a:t>Woodshop Education Center</a:t>
            </a:r>
          </a:p>
        </p:txBody>
      </p:sp>
      <p:sp>
        <p:nvSpPr>
          <p:cNvPr id="11" name="Slide Number Placeholder 10">
            <a:extLst>
              <a:ext uri="{FF2B5EF4-FFF2-40B4-BE49-F238E27FC236}">
                <a16:creationId xmlns:a16="http://schemas.microsoft.com/office/drawing/2014/main" id="{7525AACA-1DD4-4326-94A4-27CF98EB0747}"/>
              </a:ext>
            </a:extLst>
          </p:cNvPr>
          <p:cNvSpPr>
            <a:spLocks noGrp="1"/>
          </p:cNvSpPr>
          <p:nvPr>
            <p:ph type="sldNum" sz="quarter" idx="12"/>
          </p:nvPr>
        </p:nvSpPr>
        <p:spPr/>
        <p:txBody>
          <a:bodyPr/>
          <a:lstStyle/>
          <a:p>
            <a:fld id="{294A09A9-5501-47C1-A89A-A340965A2BE2}" type="slidenum">
              <a:rPr lang="en-US" smtClean="0"/>
              <a:pPr/>
              <a:t>14</a:t>
            </a:fld>
            <a:endParaRPr lang="en-US" dirty="0"/>
          </a:p>
        </p:txBody>
      </p:sp>
      <p:sp>
        <p:nvSpPr>
          <p:cNvPr id="18" name="TextBox 17">
            <a:extLst>
              <a:ext uri="{FF2B5EF4-FFF2-40B4-BE49-F238E27FC236}">
                <a16:creationId xmlns:a16="http://schemas.microsoft.com/office/drawing/2014/main" id="{737ADECF-3191-6949-5362-27A282B29FA3}"/>
              </a:ext>
            </a:extLst>
          </p:cNvPr>
          <p:cNvSpPr txBox="1"/>
          <p:nvPr/>
        </p:nvSpPr>
        <p:spPr>
          <a:xfrm>
            <a:off x="1365686" y="2631404"/>
            <a:ext cx="9636855" cy="1569660"/>
          </a:xfrm>
          <a:prstGeom prst="rect">
            <a:avLst/>
          </a:prstGeom>
          <a:noFill/>
        </p:spPr>
        <p:txBody>
          <a:bodyPr wrap="square" rtlCol="0">
            <a:spAutoFit/>
          </a:bodyPr>
          <a:lstStyle/>
          <a:p>
            <a:r>
              <a:rPr lang="en-US" sz="2400" dirty="0"/>
              <a:t>A mere 58,000 Vectorized Images have been uploaded and available to the membership.  Thumbnails images are cataloged.  The organization of the images to easily find them is in the incubator stage.  More on that as it develops.</a:t>
            </a:r>
          </a:p>
        </p:txBody>
      </p:sp>
      <p:sp>
        <p:nvSpPr>
          <p:cNvPr id="19" name="TextBox 18">
            <a:extLst>
              <a:ext uri="{FF2B5EF4-FFF2-40B4-BE49-F238E27FC236}">
                <a16:creationId xmlns:a16="http://schemas.microsoft.com/office/drawing/2014/main" id="{8B3DB7B1-7E6E-24D7-4D1D-5588C854B0D6}"/>
              </a:ext>
            </a:extLst>
          </p:cNvPr>
          <p:cNvSpPr txBox="1"/>
          <p:nvPr/>
        </p:nvSpPr>
        <p:spPr>
          <a:xfrm>
            <a:off x="1365686" y="4738687"/>
            <a:ext cx="9997440" cy="830997"/>
          </a:xfrm>
          <a:prstGeom prst="rect">
            <a:avLst/>
          </a:prstGeom>
          <a:noFill/>
        </p:spPr>
        <p:txBody>
          <a:bodyPr wrap="square" rtlCol="0">
            <a:spAutoFit/>
          </a:bodyPr>
          <a:lstStyle/>
          <a:p>
            <a:r>
              <a:rPr lang="en-US" sz="2400" dirty="0"/>
              <a:t>Useful to CNC folks since the images are vectorized they could go straight to toolpaths.</a:t>
            </a:r>
          </a:p>
        </p:txBody>
      </p:sp>
    </p:spTree>
    <p:extLst>
      <p:ext uri="{BB962C8B-B14F-4D97-AF65-F5344CB8AC3E}">
        <p14:creationId xmlns:p14="http://schemas.microsoft.com/office/powerpoint/2010/main" val="5834046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Placeholder 64" descr="close up of wood">
            <a:extLst>
              <a:ext uri="{FF2B5EF4-FFF2-40B4-BE49-F238E27FC236}">
                <a16:creationId xmlns:a16="http://schemas.microsoft.com/office/drawing/2014/main" id="{A386F435-7EEA-4D68-8B9F-BA4923518CFC}"/>
              </a:ext>
            </a:extLst>
          </p:cNvPr>
          <p:cNvPicPr>
            <a:picLocks noGrp="1" noChangeAspect="1"/>
          </p:cNvPicPr>
          <p:nvPr>
            <p:ph type="pic" sz="quarter" idx="22"/>
          </p:nvPr>
        </p:nvPicPr>
        <p:blipFill rotWithShape="1">
          <a:blip r:embed="rId2" cstate="email">
            <a:extLst>
              <a:ext uri="{BEBA8EAE-BF5A-486C-A8C5-ECC9F3942E4B}">
                <a14:imgProps xmlns:a14="http://schemas.microsoft.com/office/drawing/2010/main">
                  <a14:imgLayer r:embed="rId3">
                    <a14:imgEffect>
                      <a14:colorTemperature colorTemp="9128"/>
                    </a14:imgEffect>
                    <a14:imgEffect>
                      <a14:saturation sat="72000"/>
                    </a14:imgEffect>
                    <a14:imgEffect>
                      <a14:brightnessContrast contrast="8000"/>
                    </a14:imgEffect>
                  </a14:imgLayer>
                </a14:imgProps>
              </a:ext>
              <a:ext uri="{28A0092B-C50C-407E-A947-70E740481C1C}">
                <a14:useLocalDpi xmlns:a14="http://schemas.microsoft.com/office/drawing/2010/main"/>
              </a:ext>
            </a:extLst>
          </a:blip>
          <a:srcRect/>
          <a:stretch/>
        </p:blipFill>
        <p:spPr>
          <a:xfrm>
            <a:off x="0" y="0"/>
            <a:ext cx="12192000" cy="1662113"/>
          </a:xfrm>
        </p:spPr>
      </p:pic>
      <p:sp>
        <p:nvSpPr>
          <p:cNvPr id="2" name="Title 1">
            <a:extLst>
              <a:ext uri="{FF2B5EF4-FFF2-40B4-BE49-F238E27FC236}">
                <a16:creationId xmlns:a16="http://schemas.microsoft.com/office/drawing/2014/main" id="{E5F191A4-7839-4F63-B17C-7C366C59488C}"/>
              </a:ext>
            </a:extLst>
          </p:cNvPr>
          <p:cNvSpPr>
            <a:spLocks noGrp="1"/>
          </p:cNvSpPr>
          <p:nvPr>
            <p:ph type="title"/>
          </p:nvPr>
        </p:nvSpPr>
        <p:spPr>
          <a:xfrm>
            <a:off x="1005101" y="575958"/>
            <a:ext cx="9997440" cy="1662113"/>
          </a:xfrm>
        </p:spPr>
        <p:txBody>
          <a:bodyPr>
            <a:normAutofit/>
          </a:bodyPr>
          <a:lstStyle/>
          <a:p>
            <a:r>
              <a:rPr lang="en-US" dirty="0"/>
              <a:t>Traditional Library</a:t>
            </a:r>
          </a:p>
        </p:txBody>
      </p:sp>
      <p:sp>
        <p:nvSpPr>
          <p:cNvPr id="6" name="Date Placeholder 5">
            <a:extLst>
              <a:ext uri="{FF2B5EF4-FFF2-40B4-BE49-F238E27FC236}">
                <a16:creationId xmlns:a16="http://schemas.microsoft.com/office/drawing/2014/main" id="{3F133A8C-3B97-4425-9E56-F20597F1FAEC}"/>
              </a:ext>
            </a:extLst>
          </p:cNvPr>
          <p:cNvSpPr>
            <a:spLocks noGrp="1"/>
          </p:cNvSpPr>
          <p:nvPr>
            <p:ph type="dt" sz="half" idx="23"/>
          </p:nvPr>
        </p:nvSpPr>
        <p:spPr/>
        <p:txBody>
          <a:bodyPr/>
          <a:lstStyle/>
          <a:p>
            <a:r>
              <a:rPr lang="en-US" dirty="0"/>
              <a:t>April 2023</a:t>
            </a:r>
          </a:p>
        </p:txBody>
      </p:sp>
      <p:sp>
        <p:nvSpPr>
          <p:cNvPr id="10" name="Footer Placeholder 9">
            <a:extLst>
              <a:ext uri="{FF2B5EF4-FFF2-40B4-BE49-F238E27FC236}">
                <a16:creationId xmlns:a16="http://schemas.microsoft.com/office/drawing/2014/main" id="{F06523BD-E76F-40D9-9A51-B01D3C099230}"/>
              </a:ext>
            </a:extLst>
          </p:cNvPr>
          <p:cNvSpPr>
            <a:spLocks noGrp="1"/>
          </p:cNvSpPr>
          <p:nvPr>
            <p:ph type="ftr" sz="quarter" idx="24"/>
          </p:nvPr>
        </p:nvSpPr>
        <p:spPr/>
        <p:txBody>
          <a:bodyPr/>
          <a:lstStyle/>
          <a:p>
            <a:r>
              <a:rPr lang="en-US" dirty="0"/>
              <a:t>Woodshop Education Center</a:t>
            </a:r>
          </a:p>
        </p:txBody>
      </p:sp>
      <p:sp>
        <p:nvSpPr>
          <p:cNvPr id="11" name="Slide Number Placeholder 10">
            <a:extLst>
              <a:ext uri="{FF2B5EF4-FFF2-40B4-BE49-F238E27FC236}">
                <a16:creationId xmlns:a16="http://schemas.microsoft.com/office/drawing/2014/main" id="{7525AACA-1DD4-4326-94A4-27CF98EB0747}"/>
              </a:ext>
            </a:extLst>
          </p:cNvPr>
          <p:cNvSpPr>
            <a:spLocks noGrp="1"/>
          </p:cNvSpPr>
          <p:nvPr>
            <p:ph type="sldNum" sz="quarter" idx="12"/>
          </p:nvPr>
        </p:nvSpPr>
        <p:spPr/>
        <p:txBody>
          <a:bodyPr/>
          <a:lstStyle/>
          <a:p>
            <a:fld id="{294A09A9-5501-47C1-A89A-A340965A2BE2}" type="slidenum">
              <a:rPr lang="en-US" smtClean="0"/>
              <a:pPr/>
              <a:t>15</a:t>
            </a:fld>
            <a:endParaRPr lang="en-US" dirty="0"/>
          </a:p>
        </p:txBody>
      </p:sp>
      <p:sp>
        <p:nvSpPr>
          <p:cNvPr id="18" name="TextBox 17">
            <a:extLst>
              <a:ext uri="{FF2B5EF4-FFF2-40B4-BE49-F238E27FC236}">
                <a16:creationId xmlns:a16="http://schemas.microsoft.com/office/drawing/2014/main" id="{737ADECF-3191-6949-5362-27A282B29FA3}"/>
              </a:ext>
            </a:extLst>
          </p:cNvPr>
          <p:cNvSpPr txBox="1"/>
          <p:nvPr/>
        </p:nvSpPr>
        <p:spPr>
          <a:xfrm>
            <a:off x="942991" y="2439571"/>
            <a:ext cx="6683824" cy="1015663"/>
          </a:xfrm>
          <a:prstGeom prst="rect">
            <a:avLst/>
          </a:prstGeom>
          <a:noFill/>
        </p:spPr>
        <p:txBody>
          <a:bodyPr wrap="square" rtlCol="0">
            <a:spAutoFit/>
          </a:bodyPr>
          <a:lstStyle/>
          <a:p>
            <a:r>
              <a:rPr lang="en-US" sz="2000" dirty="0"/>
              <a:t>Mike Ward, our Librarian, has done a great job to condense the books and magazines and preserved the ones most useful to members. </a:t>
            </a:r>
          </a:p>
        </p:txBody>
      </p:sp>
      <p:sp>
        <p:nvSpPr>
          <p:cNvPr id="19" name="TextBox 18">
            <a:extLst>
              <a:ext uri="{FF2B5EF4-FFF2-40B4-BE49-F238E27FC236}">
                <a16:creationId xmlns:a16="http://schemas.microsoft.com/office/drawing/2014/main" id="{8B3DB7B1-7E6E-24D7-4D1D-5588C854B0D6}"/>
              </a:ext>
            </a:extLst>
          </p:cNvPr>
          <p:cNvSpPr txBox="1"/>
          <p:nvPr/>
        </p:nvSpPr>
        <p:spPr>
          <a:xfrm>
            <a:off x="1005101" y="3494028"/>
            <a:ext cx="9579510" cy="2554545"/>
          </a:xfrm>
          <a:prstGeom prst="rect">
            <a:avLst/>
          </a:prstGeom>
          <a:noFill/>
        </p:spPr>
        <p:txBody>
          <a:bodyPr wrap="square" rtlCol="0">
            <a:spAutoFit/>
          </a:bodyPr>
          <a:lstStyle/>
          <a:p>
            <a:r>
              <a:rPr lang="en-US" sz="2000" dirty="0"/>
              <a:t>His goals for future improvements:</a:t>
            </a:r>
          </a:p>
          <a:p>
            <a:pPr marL="342900" indent="-342900">
              <a:buFont typeface="Arial" panose="020B0604020202020204" pitchFamily="34" charset="0"/>
              <a:buChar char="•"/>
            </a:pPr>
            <a:r>
              <a:rPr lang="en-US" sz="2000" dirty="0"/>
              <a:t>Magazine digital subscriptions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Improve book database for easier searching.</a:t>
            </a:r>
          </a:p>
          <a:p>
            <a:endParaRPr lang="en-US" sz="2000" dirty="0"/>
          </a:p>
          <a:p>
            <a:pPr marL="342900" indent="-342900">
              <a:buFont typeface="Arial" panose="020B0604020202020204" pitchFamily="34" charset="0"/>
              <a:buChar char="•"/>
            </a:pPr>
            <a:r>
              <a:rPr lang="en-US" sz="2000" dirty="0"/>
              <a:t>Clean up scroll saw patterns with an Index.</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Reminder to members: There is a binder available to check out magazines.</a:t>
            </a:r>
          </a:p>
        </p:txBody>
      </p:sp>
      <p:pic>
        <p:nvPicPr>
          <p:cNvPr id="4" name="Picture 3" descr="A picture containing text, book, shelf, indoor&#10;&#10;Description automatically generated">
            <a:extLst>
              <a:ext uri="{FF2B5EF4-FFF2-40B4-BE49-F238E27FC236}">
                <a16:creationId xmlns:a16="http://schemas.microsoft.com/office/drawing/2014/main" id="{029BBAC0-88EB-6160-3B43-F9ED6B44F5C9}"/>
              </a:ext>
            </a:extLst>
          </p:cNvPr>
          <p:cNvPicPr>
            <a:picLocks noChangeAspect="1"/>
          </p:cNvPicPr>
          <p:nvPr/>
        </p:nvPicPr>
        <p:blipFill>
          <a:blip r:embed="rId4"/>
          <a:stretch>
            <a:fillRect/>
          </a:stretch>
        </p:blipFill>
        <p:spPr>
          <a:xfrm>
            <a:off x="7643460" y="2382361"/>
            <a:ext cx="3182854" cy="2387140"/>
          </a:xfrm>
          <a:prstGeom prst="rect">
            <a:avLst/>
          </a:prstGeom>
        </p:spPr>
      </p:pic>
    </p:spTree>
    <p:extLst>
      <p:ext uri="{BB962C8B-B14F-4D97-AF65-F5344CB8AC3E}">
        <p14:creationId xmlns:p14="http://schemas.microsoft.com/office/powerpoint/2010/main" val="10295180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close up of hollowed cut logs of wood">
            <a:extLst>
              <a:ext uri="{FF2B5EF4-FFF2-40B4-BE49-F238E27FC236}">
                <a16:creationId xmlns:a16="http://schemas.microsoft.com/office/drawing/2014/main" id="{30F2A250-52D7-4D99-BD0B-BCB3EA1B37E9}"/>
              </a:ext>
            </a:extLst>
          </p:cNvPr>
          <p:cNvPicPr>
            <a:picLocks noGrp="1" noChangeAspect="1"/>
          </p:cNvPicPr>
          <p:nvPr>
            <p:ph type="pic" sz="quarter" idx="10"/>
          </p:nvPr>
        </p:nvPicPr>
        <p:blipFill rotWithShape="1">
          <a:blip r:embed="rId2" cstate="email">
            <a:extLst>
              <a:ext uri="{BEBA8EAE-BF5A-486C-A8C5-ECC9F3942E4B}">
                <a14:imgProps xmlns:a14="http://schemas.microsoft.com/office/drawing/2010/main">
                  <a14:imgLayer r:embed="rId3">
                    <a14:imgEffect>
                      <a14:colorTemperature colorTemp="8800"/>
                    </a14:imgEffect>
                    <a14:imgEffect>
                      <a14:brightnessContrast bright="1000"/>
                    </a14:imgEffect>
                  </a14:imgLayer>
                </a14:imgProps>
              </a:ext>
              <a:ext uri="{28A0092B-C50C-407E-A947-70E740481C1C}">
                <a14:useLocalDpi xmlns:a14="http://schemas.microsoft.com/office/drawing/2010/main"/>
              </a:ext>
            </a:extLst>
          </a:blip>
          <a:srcRect/>
          <a:stretch/>
        </p:blipFill>
        <p:spPr>
          <a:xfrm>
            <a:off x="-85" y="-4763"/>
            <a:ext cx="5021348" cy="6858001"/>
          </a:xfrm>
        </p:spPr>
      </p:pic>
      <p:sp>
        <p:nvSpPr>
          <p:cNvPr id="32" name="Title 31">
            <a:extLst>
              <a:ext uri="{FF2B5EF4-FFF2-40B4-BE49-F238E27FC236}">
                <a16:creationId xmlns:a16="http://schemas.microsoft.com/office/drawing/2014/main" id="{F2959A91-4FC0-437D-AC15-2DA5FC8C7323}"/>
              </a:ext>
            </a:extLst>
          </p:cNvPr>
          <p:cNvSpPr>
            <a:spLocks noGrp="1"/>
          </p:cNvSpPr>
          <p:nvPr>
            <p:ph type="title"/>
          </p:nvPr>
        </p:nvSpPr>
        <p:spPr>
          <a:xfrm>
            <a:off x="677778" y="658761"/>
            <a:ext cx="4343485" cy="2615381"/>
          </a:xfrm>
        </p:spPr>
        <p:txBody>
          <a:bodyPr/>
          <a:lstStyle/>
          <a:p>
            <a:br>
              <a:rPr lang="en-US" dirty="0"/>
            </a:br>
            <a:r>
              <a:rPr lang="en-US" dirty="0"/>
              <a:t>What’s Ahead?</a:t>
            </a:r>
            <a:br>
              <a:rPr lang="en-US" dirty="0"/>
            </a:br>
            <a:endParaRPr lang="en-US" dirty="0"/>
          </a:p>
        </p:txBody>
      </p:sp>
      <p:sp>
        <p:nvSpPr>
          <p:cNvPr id="2" name="Date Placeholder 1">
            <a:extLst>
              <a:ext uri="{FF2B5EF4-FFF2-40B4-BE49-F238E27FC236}">
                <a16:creationId xmlns:a16="http://schemas.microsoft.com/office/drawing/2014/main" id="{A8124124-F6BB-486F-96EC-75A0CC0B577C}"/>
              </a:ext>
            </a:extLst>
          </p:cNvPr>
          <p:cNvSpPr>
            <a:spLocks noGrp="1"/>
          </p:cNvSpPr>
          <p:nvPr>
            <p:ph type="dt" sz="half" idx="11"/>
          </p:nvPr>
        </p:nvSpPr>
        <p:spPr>
          <a:xfrm>
            <a:off x="381000" y="6356350"/>
            <a:ext cx="2743200" cy="365125"/>
          </a:xfrm>
        </p:spPr>
        <p:txBody>
          <a:bodyPr/>
          <a:lstStyle/>
          <a:p>
            <a:r>
              <a:rPr lang="en-US" dirty="0"/>
              <a:t>April 2023</a:t>
            </a:r>
          </a:p>
        </p:txBody>
      </p:sp>
      <p:sp>
        <p:nvSpPr>
          <p:cNvPr id="4" name="Footer Placeholder 3">
            <a:extLst>
              <a:ext uri="{FF2B5EF4-FFF2-40B4-BE49-F238E27FC236}">
                <a16:creationId xmlns:a16="http://schemas.microsoft.com/office/drawing/2014/main" id="{73062AD0-8136-4BB7-96DD-82347B32CAF6}"/>
              </a:ext>
            </a:extLst>
          </p:cNvPr>
          <p:cNvSpPr>
            <a:spLocks noGrp="1"/>
          </p:cNvSpPr>
          <p:nvPr>
            <p:ph type="ftr" sz="quarter" idx="12"/>
          </p:nvPr>
        </p:nvSpPr>
        <p:spPr>
          <a:xfrm>
            <a:off x="6095999" y="6356350"/>
            <a:ext cx="3126659" cy="365125"/>
          </a:xfrm>
        </p:spPr>
        <p:txBody>
          <a:bodyPr/>
          <a:lstStyle/>
          <a:p>
            <a:r>
              <a:rPr lang="en-US" dirty="0"/>
              <a:t>Woodshop Education Center</a:t>
            </a:r>
          </a:p>
        </p:txBody>
      </p:sp>
      <p:sp>
        <p:nvSpPr>
          <p:cNvPr id="5" name="Slide Number Placeholder 4">
            <a:extLst>
              <a:ext uri="{FF2B5EF4-FFF2-40B4-BE49-F238E27FC236}">
                <a16:creationId xmlns:a16="http://schemas.microsoft.com/office/drawing/2014/main" id="{A1FCEF05-3A03-4BED-B0DD-9680C07AD261}"/>
              </a:ext>
            </a:extLst>
          </p:cNvPr>
          <p:cNvSpPr>
            <a:spLocks noGrp="1"/>
          </p:cNvSpPr>
          <p:nvPr>
            <p:ph type="sldNum" sz="quarter" idx="13"/>
          </p:nvPr>
        </p:nvSpPr>
        <p:spPr>
          <a:xfrm>
            <a:off x="10713308" y="6356350"/>
            <a:ext cx="1097692" cy="365125"/>
          </a:xfrm>
        </p:spPr>
        <p:txBody>
          <a:bodyPr/>
          <a:lstStyle/>
          <a:p>
            <a:fld id="{294A09A9-5501-47C1-A89A-A340965A2BE2}" type="slidenum">
              <a:rPr lang="en-US" smtClean="0"/>
              <a:pPr/>
              <a:t>16</a:t>
            </a:fld>
            <a:endParaRPr lang="en-US" dirty="0"/>
          </a:p>
        </p:txBody>
      </p:sp>
      <p:sp>
        <p:nvSpPr>
          <p:cNvPr id="6" name="TextBox 5">
            <a:extLst>
              <a:ext uri="{FF2B5EF4-FFF2-40B4-BE49-F238E27FC236}">
                <a16:creationId xmlns:a16="http://schemas.microsoft.com/office/drawing/2014/main" id="{992B4E8B-F628-0993-2627-830AEE906C4B}"/>
              </a:ext>
            </a:extLst>
          </p:cNvPr>
          <p:cNvSpPr txBox="1"/>
          <p:nvPr/>
        </p:nvSpPr>
        <p:spPr>
          <a:xfrm>
            <a:off x="6096000" y="884903"/>
            <a:ext cx="4617308" cy="6186309"/>
          </a:xfrm>
          <a:prstGeom prst="rect">
            <a:avLst/>
          </a:prstGeom>
          <a:noFill/>
        </p:spPr>
        <p:txBody>
          <a:bodyPr wrap="square" rtlCol="0">
            <a:spAutoFit/>
          </a:bodyPr>
          <a:lstStyle/>
          <a:p>
            <a:pPr marL="285750" indent="-285750">
              <a:buFont typeface="Arial" panose="020B0604020202020204" pitchFamily="34" charset="0"/>
              <a:buChar char="•"/>
            </a:pPr>
            <a:r>
              <a:rPr lang="en-US" dirty="0"/>
              <a:t>New Desktop Folder in the Launcher containing useful links to websites.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 compilation of instructional videos stored on flash drives for members to checkout.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Laser engraver to make logos for members to sign their artwork.</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Additional software as needed for the</a:t>
            </a:r>
          </a:p>
          <a:p>
            <a:r>
              <a:rPr lang="en-US" dirty="0"/>
              <a:t>     membership.</a:t>
            </a:r>
          </a:p>
          <a:p>
            <a:endParaRPr lang="en-US" dirty="0"/>
          </a:p>
          <a:p>
            <a:pPr marL="285750" indent="-285750">
              <a:buFont typeface="Arial" panose="020B0604020202020204" pitchFamily="34" charset="0"/>
              <a:buChar char="•"/>
            </a:pPr>
            <a:r>
              <a:rPr lang="en-US" dirty="0"/>
              <a:t>Looking for member’s wood artistry to display on the shelves in the library room.</a:t>
            </a:r>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45070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close up of wood rings">
            <a:extLst>
              <a:ext uri="{FF2B5EF4-FFF2-40B4-BE49-F238E27FC236}">
                <a16:creationId xmlns:a16="http://schemas.microsoft.com/office/drawing/2014/main" id="{D0173078-5567-4EA7-8EFA-35D245A89A32}"/>
              </a:ext>
            </a:extLst>
          </p:cNvPr>
          <p:cNvPicPr>
            <a:picLocks noGrp="1" noChangeAspect="1"/>
          </p:cNvPicPr>
          <p:nvPr>
            <p:ph type="pic" sz="quarter" idx="10"/>
          </p:nvPr>
        </p:nvPicPr>
        <p:blipFill rotWithShape="1">
          <a:blip r:embed="rId2" cstate="email">
            <a:extLst>
              <a:ext uri="{BEBA8EAE-BF5A-486C-A8C5-ECC9F3942E4B}">
                <a14:imgProps xmlns:a14="http://schemas.microsoft.com/office/drawing/2010/main">
                  <a14:imgLayer r:embed="rId3">
                    <a14:imgEffect>
                      <a14:colorTemperature colorTemp="11200"/>
                    </a14:imgEffect>
                    <a14:imgEffect>
                      <a14:saturation sat="300000"/>
                    </a14:imgEffect>
                    <a14:imgEffect>
                      <a14:brightnessContrast contrast="-28000"/>
                    </a14:imgEffect>
                  </a14:imgLayer>
                </a14:imgProps>
              </a:ext>
              <a:ext uri="{28A0092B-C50C-407E-A947-70E740481C1C}">
                <a14:useLocalDpi xmlns:a14="http://schemas.microsoft.com/office/drawing/2010/main"/>
              </a:ext>
            </a:extLst>
          </a:blip>
          <a:srcRect/>
          <a:stretch/>
        </p:blipFill>
        <p:spPr>
          <a:xfrm>
            <a:off x="0" y="0"/>
            <a:ext cx="12192000" cy="2945761"/>
          </a:xfrm>
        </p:spPr>
      </p:pic>
      <p:sp>
        <p:nvSpPr>
          <p:cNvPr id="2" name="Title 1">
            <a:extLst>
              <a:ext uri="{FF2B5EF4-FFF2-40B4-BE49-F238E27FC236}">
                <a16:creationId xmlns:a16="http://schemas.microsoft.com/office/drawing/2014/main" id="{69FAE308-3076-43DB-B834-DA0B0AE19AF9}"/>
              </a:ext>
            </a:extLst>
          </p:cNvPr>
          <p:cNvSpPr>
            <a:spLocks noGrp="1"/>
          </p:cNvSpPr>
          <p:nvPr>
            <p:ph type="title"/>
          </p:nvPr>
        </p:nvSpPr>
        <p:spPr>
          <a:xfrm>
            <a:off x="1" y="2631132"/>
            <a:ext cx="11118272" cy="1662546"/>
          </a:xfrm>
        </p:spPr>
        <p:txBody>
          <a:bodyPr/>
          <a:lstStyle/>
          <a:p>
            <a:r>
              <a:rPr lang="en-US" dirty="0"/>
              <a:t>Thank you</a:t>
            </a:r>
          </a:p>
        </p:txBody>
      </p:sp>
      <p:sp>
        <p:nvSpPr>
          <p:cNvPr id="3" name="Content Placeholder 2">
            <a:extLst>
              <a:ext uri="{FF2B5EF4-FFF2-40B4-BE49-F238E27FC236}">
                <a16:creationId xmlns:a16="http://schemas.microsoft.com/office/drawing/2014/main" id="{BABC2CE0-8806-4B2A-A10A-32984D317434}"/>
              </a:ext>
            </a:extLst>
          </p:cNvPr>
          <p:cNvSpPr>
            <a:spLocks noGrp="1"/>
          </p:cNvSpPr>
          <p:nvPr>
            <p:ph type="body" idx="1"/>
          </p:nvPr>
        </p:nvSpPr>
        <p:spPr>
          <a:xfrm>
            <a:off x="697095" y="4606249"/>
            <a:ext cx="9724083" cy="1247747"/>
          </a:xfrm>
        </p:spPr>
        <p:txBody>
          <a:bodyPr>
            <a:normAutofit fontScale="92500"/>
          </a:bodyPr>
          <a:lstStyle/>
          <a:p>
            <a:r>
              <a:rPr lang="en-US" sz="2000" dirty="0"/>
              <a:t>THANK YOU FOR YOUR ATTENTION.  IT IS MY HOPE EVERYONE LEARNED A</a:t>
            </a:r>
          </a:p>
          <a:p>
            <a:r>
              <a:rPr lang="en-US" sz="2000" dirty="0"/>
              <a:t> LITTLE SOMETHING ABOUT WHAT EDUCATIONAL TOOLS ARE AVAILABLE TO</a:t>
            </a:r>
          </a:p>
          <a:p>
            <a:r>
              <a:rPr lang="en-US" sz="2000" dirty="0"/>
              <a:t> THE MEMBERSHIP.  JUST ANOTHER THING THAT MAKES THIS CLUB GREAT.</a:t>
            </a:r>
          </a:p>
        </p:txBody>
      </p:sp>
      <p:sp>
        <p:nvSpPr>
          <p:cNvPr id="4" name="Date Placeholder 3">
            <a:extLst>
              <a:ext uri="{FF2B5EF4-FFF2-40B4-BE49-F238E27FC236}">
                <a16:creationId xmlns:a16="http://schemas.microsoft.com/office/drawing/2014/main" id="{6AF71291-B666-4D05-AAAE-17252D331CD9}"/>
              </a:ext>
            </a:extLst>
          </p:cNvPr>
          <p:cNvSpPr>
            <a:spLocks noGrp="1"/>
          </p:cNvSpPr>
          <p:nvPr>
            <p:ph type="dt" sz="half" idx="11"/>
          </p:nvPr>
        </p:nvSpPr>
        <p:spPr/>
        <p:txBody>
          <a:bodyPr/>
          <a:lstStyle/>
          <a:p>
            <a:r>
              <a:rPr lang="en-US" dirty="0"/>
              <a:t>April 2023</a:t>
            </a:r>
          </a:p>
        </p:txBody>
      </p:sp>
      <p:sp>
        <p:nvSpPr>
          <p:cNvPr id="5" name="Footer Placeholder 4">
            <a:extLst>
              <a:ext uri="{FF2B5EF4-FFF2-40B4-BE49-F238E27FC236}">
                <a16:creationId xmlns:a16="http://schemas.microsoft.com/office/drawing/2014/main" id="{F759E614-40E7-486F-BBB5-80C863AC6C86}"/>
              </a:ext>
            </a:extLst>
          </p:cNvPr>
          <p:cNvSpPr>
            <a:spLocks noGrp="1"/>
          </p:cNvSpPr>
          <p:nvPr>
            <p:ph type="ftr" sz="quarter" idx="12"/>
          </p:nvPr>
        </p:nvSpPr>
        <p:spPr/>
        <p:txBody>
          <a:bodyPr/>
          <a:lstStyle/>
          <a:p>
            <a:r>
              <a:rPr lang="en-US" dirty="0"/>
              <a:t>WOODSHOP EDUCATION CENTER</a:t>
            </a:r>
          </a:p>
        </p:txBody>
      </p:sp>
      <p:sp>
        <p:nvSpPr>
          <p:cNvPr id="6" name="Slide Number Placeholder 5">
            <a:extLst>
              <a:ext uri="{FF2B5EF4-FFF2-40B4-BE49-F238E27FC236}">
                <a16:creationId xmlns:a16="http://schemas.microsoft.com/office/drawing/2014/main" id="{EDCA79AC-C897-45AD-8CB4-023E28E30EA1}"/>
              </a:ext>
            </a:extLst>
          </p:cNvPr>
          <p:cNvSpPr>
            <a:spLocks noGrp="1"/>
          </p:cNvSpPr>
          <p:nvPr>
            <p:ph type="sldNum" sz="quarter" idx="13"/>
          </p:nvPr>
        </p:nvSpPr>
        <p:spPr/>
        <p:txBody>
          <a:bodyPr/>
          <a:lstStyle/>
          <a:p>
            <a:fld id="{294A09A9-5501-47C1-A89A-A340965A2BE2}" type="slidenum">
              <a:rPr lang="en-US" smtClean="0"/>
              <a:t>17</a:t>
            </a:fld>
            <a:endParaRPr lang="en-US" dirty="0"/>
          </a:p>
        </p:txBody>
      </p:sp>
    </p:spTree>
    <p:extLst>
      <p:ext uri="{BB962C8B-B14F-4D97-AF65-F5344CB8AC3E}">
        <p14:creationId xmlns:p14="http://schemas.microsoft.com/office/powerpoint/2010/main" val="3103683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4" descr="close up of saw blade on wood">
            <a:extLst>
              <a:ext uri="{FF2B5EF4-FFF2-40B4-BE49-F238E27FC236}">
                <a16:creationId xmlns:a16="http://schemas.microsoft.com/office/drawing/2014/main" id="{5F6978D0-415F-4580-9A46-F5D8C3BF8B6B}"/>
              </a:ext>
            </a:extLst>
          </p:cNvPr>
          <p:cNvPicPr>
            <a:picLocks noGrp="1" noChangeAspect="1"/>
          </p:cNvPicPr>
          <p:nvPr>
            <p:ph type="pic" sz="quarter" idx="10"/>
          </p:nvPr>
        </p:nvPicPr>
        <p:blipFill rotWithShape="1">
          <a:blip r:embed="rId2" cstate="email">
            <a:extLst>
              <a:ext uri="{BEBA8EAE-BF5A-486C-A8C5-ECC9F3942E4B}">
                <a14:imgProps xmlns:a14="http://schemas.microsoft.com/office/drawing/2010/main">
                  <a14:imgLayer r:embed="rId3">
                    <a14:imgEffect>
                      <a14:saturation sat="138000"/>
                    </a14:imgEffect>
                    <a14:imgEffect>
                      <a14:brightnessContrast bright="25000"/>
                    </a14:imgEffect>
                  </a14:imgLayer>
                </a14:imgProps>
              </a:ext>
              <a:ext uri="{28A0092B-C50C-407E-A947-70E740481C1C}">
                <a14:useLocalDpi xmlns:a14="http://schemas.microsoft.com/office/drawing/2010/main"/>
              </a:ext>
            </a:extLst>
          </a:blip>
          <a:srcRect/>
          <a:stretch/>
        </p:blipFill>
        <p:spPr>
          <a:xfrm>
            <a:off x="6095999" y="0"/>
            <a:ext cx="6096001" cy="6858000"/>
          </a:xfrm>
        </p:spPr>
      </p:pic>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xfrm>
            <a:off x="293298" y="1286752"/>
            <a:ext cx="5539773" cy="3383347"/>
          </a:xfrm>
        </p:spPr>
        <p:txBody>
          <a:bodyPr>
            <a:normAutofit fontScale="90000"/>
          </a:bodyPr>
          <a:lstStyle/>
          <a:p>
            <a:r>
              <a:rPr lang="en-US" dirty="0"/>
              <a:t>What lurks inside this newly renovated Education Center?</a:t>
            </a:r>
          </a:p>
        </p:txBody>
      </p:sp>
      <p:sp>
        <p:nvSpPr>
          <p:cNvPr id="5" name="Footer Placeholder 4">
            <a:extLst>
              <a:ext uri="{FF2B5EF4-FFF2-40B4-BE49-F238E27FC236}">
                <a16:creationId xmlns:a16="http://schemas.microsoft.com/office/drawing/2014/main" id="{1EC8DB68-2E92-404F-92DB-686F0759B355}"/>
              </a:ext>
            </a:extLst>
          </p:cNvPr>
          <p:cNvSpPr>
            <a:spLocks noGrp="1"/>
          </p:cNvSpPr>
          <p:nvPr>
            <p:ph type="ftr" sz="quarter" idx="11"/>
          </p:nvPr>
        </p:nvSpPr>
        <p:spPr>
          <a:xfrm>
            <a:off x="2808890" y="6356350"/>
            <a:ext cx="3108434" cy="365125"/>
          </a:xfrm>
        </p:spPr>
        <p:txBody>
          <a:bodyPr/>
          <a:lstStyle/>
          <a:p>
            <a:r>
              <a:rPr lang="en-US" dirty="0"/>
              <a:t>Woodshop Education Center</a:t>
            </a:r>
          </a:p>
        </p:txBody>
      </p:sp>
      <p:sp>
        <p:nvSpPr>
          <p:cNvPr id="6" name="Slide Number Placeholder 5">
            <a:extLst>
              <a:ext uri="{FF2B5EF4-FFF2-40B4-BE49-F238E27FC236}">
                <a16:creationId xmlns:a16="http://schemas.microsoft.com/office/drawing/2014/main" id="{B6F16CF0-2D6F-4308-84F3-0D90106EF453}"/>
              </a:ext>
            </a:extLst>
          </p:cNvPr>
          <p:cNvSpPr>
            <a:spLocks noGrp="1"/>
          </p:cNvSpPr>
          <p:nvPr>
            <p:ph type="sldNum" sz="quarter" idx="4"/>
          </p:nvPr>
        </p:nvSpPr>
        <p:spPr>
          <a:xfrm>
            <a:off x="10713308" y="6356350"/>
            <a:ext cx="1097692" cy="365125"/>
          </a:xfrm>
        </p:spPr>
        <p:txBody>
          <a:bodyPr/>
          <a:lstStyle/>
          <a:p>
            <a:fld id="{294A09A9-5501-47C1-A89A-A340965A2BE2}" type="slidenum">
              <a:rPr lang="en-US" smtClean="0"/>
              <a:pPr/>
              <a:t>2</a:t>
            </a:fld>
            <a:endParaRPr lang="en-US" dirty="0"/>
          </a:p>
        </p:txBody>
      </p:sp>
      <p:sp>
        <p:nvSpPr>
          <p:cNvPr id="4" name="Date Placeholder 3">
            <a:extLst>
              <a:ext uri="{FF2B5EF4-FFF2-40B4-BE49-F238E27FC236}">
                <a16:creationId xmlns:a16="http://schemas.microsoft.com/office/drawing/2014/main" id="{4EE218F9-AB58-4282-BBEE-677032C754E0}"/>
              </a:ext>
            </a:extLst>
          </p:cNvPr>
          <p:cNvSpPr>
            <a:spLocks noGrp="1"/>
          </p:cNvSpPr>
          <p:nvPr>
            <p:ph type="dt" sz="half" idx="2"/>
          </p:nvPr>
        </p:nvSpPr>
        <p:spPr>
          <a:xfrm>
            <a:off x="381001" y="6356350"/>
            <a:ext cx="917864" cy="365125"/>
          </a:xfrm>
        </p:spPr>
        <p:txBody>
          <a:bodyPr/>
          <a:lstStyle/>
          <a:p>
            <a:r>
              <a:rPr lang="en-US" dirty="0"/>
              <a:t>April 2023</a:t>
            </a:r>
          </a:p>
        </p:txBody>
      </p:sp>
    </p:spTree>
    <p:extLst>
      <p:ext uri="{BB962C8B-B14F-4D97-AF65-F5344CB8AC3E}">
        <p14:creationId xmlns:p14="http://schemas.microsoft.com/office/powerpoint/2010/main" val="1325608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43F67-9C70-4748-8C0C-3A7863422F99}"/>
              </a:ext>
            </a:extLst>
          </p:cNvPr>
          <p:cNvSpPr>
            <a:spLocks noGrp="1"/>
          </p:cNvSpPr>
          <p:nvPr>
            <p:ph type="title"/>
          </p:nvPr>
        </p:nvSpPr>
        <p:spPr>
          <a:xfrm>
            <a:off x="831850" y="676650"/>
            <a:ext cx="4307417" cy="1252163"/>
          </a:xfrm>
        </p:spPr>
        <p:txBody>
          <a:bodyPr/>
          <a:lstStyle/>
          <a:p>
            <a:r>
              <a:rPr lang="en-US" dirty="0"/>
              <a:t>8 Computers</a:t>
            </a:r>
          </a:p>
        </p:txBody>
      </p:sp>
      <p:sp>
        <p:nvSpPr>
          <p:cNvPr id="3" name="Content Placeholder 2">
            <a:extLst>
              <a:ext uri="{FF2B5EF4-FFF2-40B4-BE49-F238E27FC236}">
                <a16:creationId xmlns:a16="http://schemas.microsoft.com/office/drawing/2014/main" id="{95B371F2-DBA5-415A-82C8-651F587B857A}"/>
              </a:ext>
            </a:extLst>
          </p:cNvPr>
          <p:cNvSpPr>
            <a:spLocks noGrp="1"/>
          </p:cNvSpPr>
          <p:nvPr>
            <p:ph type="body" idx="1"/>
          </p:nvPr>
        </p:nvSpPr>
        <p:spPr>
          <a:xfrm>
            <a:off x="831850" y="2161619"/>
            <a:ext cx="4094111" cy="1267381"/>
          </a:xfrm>
        </p:spPr>
        <p:txBody>
          <a:bodyPr vert="horz" lIns="91440" tIns="45720" rIns="91440" bIns="45720" rtlCol="0" anchor="t">
            <a:normAutofit fontScale="85000" lnSpcReduction="20000"/>
          </a:bodyPr>
          <a:lstStyle/>
          <a:p>
            <a:pPr algn="ctr"/>
            <a:r>
              <a:rPr lang="en-US" sz="2800" dirty="0"/>
              <a:t>Numbered 01 through 07 </a:t>
            </a:r>
          </a:p>
          <a:p>
            <a:pPr algn="ctr"/>
            <a:r>
              <a:rPr lang="en-US" sz="2800" dirty="0"/>
              <a:t>With lots of memory</a:t>
            </a:r>
          </a:p>
          <a:p>
            <a:pPr algn="ctr"/>
            <a:r>
              <a:rPr lang="en-US" sz="2800" dirty="0"/>
              <a:t>Number 08 in CNC room</a:t>
            </a:r>
          </a:p>
        </p:txBody>
      </p:sp>
      <p:pic>
        <p:nvPicPr>
          <p:cNvPr id="10" name="Picture Placeholder 9" descr="close up of a pile of rusted nails">
            <a:extLst>
              <a:ext uri="{FF2B5EF4-FFF2-40B4-BE49-F238E27FC236}">
                <a16:creationId xmlns:a16="http://schemas.microsoft.com/office/drawing/2014/main" id="{19E24BD9-7C4F-4CBC-A1A3-365B17564D9C}"/>
              </a:ext>
            </a:extLst>
          </p:cNvPr>
          <p:cNvPicPr>
            <a:picLocks noGrp="1" noChangeAspect="1"/>
          </p:cNvPicPr>
          <p:nvPr>
            <p:ph type="pic" sz="quarter" idx="10"/>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3911600"/>
            <a:ext cx="12199938" cy="2946400"/>
          </a:xfrm>
          <a:prstGeom prst="rect">
            <a:avLst/>
          </a:prstGeom>
        </p:spPr>
      </p:pic>
      <p:sp>
        <p:nvSpPr>
          <p:cNvPr id="4" name="Date Placeholder 3">
            <a:extLst>
              <a:ext uri="{FF2B5EF4-FFF2-40B4-BE49-F238E27FC236}">
                <a16:creationId xmlns:a16="http://schemas.microsoft.com/office/drawing/2014/main" id="{08793EAC-1C63-48A8-A1F6-B99D0D21E292}"/>
              </a:ext>
            </a:extLst>
          </p:cNvPr>
          <p:cNvSpPr>
            <a:spLocks noGrp="1"/>
          </p:cNvSpPr>
          <p:nvPr>
            <p:ph type="dt" sz="half" idx="11"/>
          </p:nvPr>
        </p:nvSpPr>
        <p:spPr/>
        <p:txBody>
          <a:bodyPr/>
          <a:lstStyle/>
          <a:p>
            <a:r>
              <a:rPr lang="en-US" dirty="0"/>
              <a:t>April 2023</a:t>
            </a:r>
          </a:p>
        </p:txBody>
      </p:sp>
      <p:sp>
        <p:nvSpPr>
          <p:cNvPr id="5" name="Footer Placeholder 4">
            <a:extLst>
              <a:ext uri="{FF2B5EF4-FFF2-40B4-BE49-F238E27FC236}">
                <a16:creationId xmlns:a16="http://schemas.microsoft.com/office/drawing/2014/main" id="{0E9DB856-36DA-450C-BBE3-B505DB80DCCD}"/>
              </a:ext>
            </a:extLst>
          </p:cNvPr>
          <p:cNvSpPr>
            <a:spLocks noGrp="1"/>
          </p:cNvSpPr>
          <p:nvPr>
            <p:ph type="ftr" sz="quarter" idx="12"/>
          </p:nvPr>
        </p:nvSpPr>
        <p:spPr/>
        <p:txBody>
          <a:bodyPr/>
          <a:lstStyle/>
          <a:p>
            <a:r>
              <a:rPr lang="en-US" dirty="0"/>
              <a:t>Woodshop education center</a:t>
            </a:r>
          </a:p>
        </p:txBody>
      </p:sp>
      <p:sp>
        <p:nvSpPr>
          <p:cNvPr id="6" name="Slide Number Placeholder 5">
            <a:extLst>
              <a:ext uri="{FF2B5EF4-FFF2-40B4-BE49-F238E27FC236}">
                <a16:creationId xmlns:a16="http://schemas.microsoft.com/office/drawing/2014/main" id="{634A761C-7039-4C48-BCE5-1581B37826B8}"/>
              </a:ext>
            </a:extLst>
          </p:cNvPr>
          <p:cNvSpPr>
            <a:spLocks noGrp="1"/>
          </p:cNvSpPr>
          <p:nvPr>
            <p:ph type="sldNum" sz="quarter" idx="13"/>
          </p:nvPr>
        </p:nvSpPr>
        <p:spPr/>
        <p:txBody>
          <a:bodyPr/>
          <a:lstStyle/>
          <a:p>
            <a:fld id="{294A09A9-5501-47C1-A89A-A340965A2BE2}" type="slidenum">
              <a:rPr lang="en-US" smtClean="0"/>
              <a:pPr/>
              <a:t>3</a:t>
            </a:fld>
            <a:endParaRPr lang="en-US" dirty="0"/>
          </a:p>
        </p:txBody>
      </p:sp>
      <p:pic>
        <p:nvPicPr>
          <p:cNvPr id="8" name="Picture 7" descr="A picture containing text, electronics, computer&#10;&#10;Description automatically generated">
            <a:extLst>
              <a:ext uri="{FF2B5EF4-FFF2-40B4-BE49-F238E27FC236}">
                <a16:creationId xmlns:a16="http://schemas.microsoft.com/office/drawing/2014/main" id="{6029DB12-272F-D1C9-5244-B6D215C78819}"/>
              </a:ext>
            </a:extLst>
          </p:cNvPr>
          <p:cNvPicPr>
            <a:picLocks noChangeAspect="1"/>
          </p:cNvPicPr>
          <p:nvPr/>
        </p:nvPicPr>
        <p:blipFill>
          <a:blip r:embed="rId4"/>
          <a:stretch>
            <a:fillRect/>
          </a:stretch>
        </p:blipFill>
        <p:spPr>
          <a:xfrm>
            <a:off x="5300472" y="1100067"/>
            <a:ext cx="6510528" cy="2689272"/>
          </a:xfrm>
          <a:prstGeom prst="rect">
            <a:avLst/>
          </a:prstGeom>
        </p:spPr>
      </p:pic>
      <p:sp>
        <p:nvSpPr>
          <p:cNvPr id="9" name="TextBox 8">
            <a:extLst>
              <a:ext uri="{FF2B5EF4-FFF2-40B4-BE49-F238E27FC236}">
                <a16:creationId xmlns:a16="http://schemas.microsoft.com/office/drawing/2014/main" id="{5E702259-10AF-FE2A-1B4D-AB015A57603C}"/>
              </a:ext>
            </a:extLst>
          </p:cNvPr>
          <p:cNvSpPr txBox="1"/>
          <p:nvPr/>
        </p:nvSpPr>
        <p:spPr>
          <a:xfrm>
            <a:off x="6565392" y="1792288"/>
            <a:ext cx="453970" cy="369332"/>
          </a:xfrm>
          <a:prstGeom prst="rect">
            <a:avLst/>
          </a:prstGeom>
          <a:noFill/>
        </p:spPr>
        <p:txBody>
          <a:bodyPr wrap="none" rtlCol="0">
            <a:spAutoFit/>
          </a:bodyPr>
          <a:lstStyle/>
          <a:p>
            <a:r>
              <a:rPr lang="en-US" dirty="0">
                <a:solidFill>
                  <a:schemeClr val="bg1"/>
                </a:solidFill>
              </a:rPr>
              <a:t>01</a:t>
            </a:r>
          </a:p>
        </p:txBody>
      </p:sp>
      <p:sp>
        <p:nvSpPr>
          <p:cNvPr id="12" name="TextBox 11">
            <a:extLst>
              <a:ext uri="{FF2B5EF4-FFF2-40B4-BE49-F238E27FC236}">
                <a16:creationId xmlns:a16="http://schemas.microsoft.com/office/drawing/2014/main" id="{F5120063-2C2C-72C8-3277-CEE311531D2D}"/>
              </a:ext>
            </a:extLst>
          </p:cNvPr>
          <p:cNvSpPr txBox="1"/>
          <p:nvPr/>
        </p:nvSpPr>
        <p:spPr>
          <a:xfrm>
            <a:off x="9529231" y="1407020"/>
            <a:ext cx="453970" cy="369332"/>
          </a:xfrm>
          <a:prstGeom prst="rect">
            <a:avLst/>
          </a:prstGeom>
          <a:noFill/>
        </p:spPr>
        <p:txBody>
          <a:bodyPr wrap="square" rtlCol="0">
            <a:spAutoFit/>
          </a:bodyPr>
          <a:lstStyle/>
          <a:p>
            <a:r>
              <a:rPr lang="en-US" dirty="0">
                <a:solidFill>
                  <a:schemeClr val="bg1"/>
                </a:solidFill>
              </a:rPr>
              <a:t>02</a:t>
            </a:r>
          </a:p>
        </p:txBody>
      </p:sp>
      <p:sp>
        <p:nvSpPr>
          <p:cNvPr id="13" name="TextBox 12">
            <a:extLst>
              <a:ext uri="{FF2B5EF4-FFF2-40B4-BE49-F238E27FC236}">
                <a16:creationId xmlns:a16="http://schemas.microsoft.com/office/drawing/2014/main" id="{7A4EDF6C-D99D-5FE9-BF91-2C7273470BF9}"/>
              </a:ext>
            </a:extLst>
          </p:cNvPr>
          <p:cNvSpPr txBox="1"/>
          <p:nvPr/>
        </p:nvSpPr>
        <p:spPr>
          <a:xfrm>
            <a:off x="10972799" y="1222354"/>
            <a:ext cx="453969" cy="369332"/>
          </a:xfrm>
          <a:prstGeom prst="rect">
            <a:avLst/>
          </a:prstGeom>
          <a:noFill/>
        </p:spPr>
        <p:txBody>
          <a:bodyPr wrap="square" rtlCol="0">
            <a:spAutoFit/>
          </a:bodyPr>
          <a:lstStyle/>
          <a:p>
            <a:r>
              <a:rPr lang="en-US" dirty="0">
                <a:solidFill>
                  <a:schemeClr val="bg1"/>
                </a:solidFill>
              </a:rPr>
              <a:t>03</a:t>
            </a:r>
          </a:p>
        </p:txBody>
      </p:sp>
    </p:spTree>
    <p:extLst>
      <p:ext uri="{BB962C8B-B14F-4D97-AF65-F5344CB8AC3E}">
        <p14:creationId xmlns:p14="http://schemas.microsoft.com/office/powerpoint/2010/main" val="1639799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close up of wood rings">
            <a:extLst>
              <a:ext uri="{FF2B5EF4-FFF2-40B4-BE49-F238E27FC236}">
                <a16:creationId xmlns:a16="http://schemas.microsoft.com/office/drawing/2014/main" id="{04477D4F-E41D-430D-B0BF-44E497381338}"/>
              </a:ext>
            </a:extLst>
          </p:cNvPr>
          <p:cNvPicPr>
            <a:picLocks noGrp="1" noChangeAspect="1"/>
          </p:cNvPicPr>
          <p:nvPr>
            <p:ph type="pic" sz="quarter" idx="10"/>
          </p:nvPr>
        </p:nvPicPr>
        <p:blipFill rotWithShape="1">
          <a:blip r:embed="rId2" cstate="email">
            <a:extLst>
              <a:ext uri="{BEBA8EAE-BF5A-486C-A8C5-ECC9F3942E4B}">
                <a14:imgProps xmlns:a14="http://schemas.microsoft.com/office/drawing/2010/main">
                  <a14:imgLayer r:embed="rId3">
                    <a14:imgEffect>
                      <a14:colorTemperature colorTemp="11200"/>
                    </a14:imgEffect>
                    <a14:imgEffect>
                      <a14:saturation sat="300000"/>
                    </a14:imgEffect>
                    <a14:imgEffect>
                      <a14:brightnessContrast contrast="-28000"/>
                    </a14:imgEffect>
                  </a14:imgLayer>
                </a14:imgProps>
              </a:ext>
              <a:ext uri="{28A0092B-C50C-407E-A947-70E740481C1C}">
                <a14:useLocalDpi xmlns:a14="http://schemas.microsoft.com/office/drawing/2010/main"/>
              </a:ext>
            </a:extLst>
          </a:blip>
          <a:srcRect/>
          <a:stretch/>
        </p:blipFill>
        <p:spPr>
          <a:xfrm>
            <a:off x="0" y="0"/>
            <a:ext cx="12192000" cy="2945761"/>
          </a:xfrm>
        </p:spPr>
      </p:pic>
      <p:sp>
        <p:nvSpPr>
          <p:cNvPr id="2" name="Title 1">
            <a:extLst>
              <a:ext uri="{FF2B5EF4-FFF2-40B4-BE49-F238E27FC236}">
                <a16:creationId xmlns:a16="http://schemas.microsoft.com/office/drawing/2014/main" id="{8460295B-54B9-4937-90E3-BAB9CE69E30B}"/>
              </a:ext>
            </a:extLst>
          </p:cNvPr>
          <p:cNvSpPr>
            <a:spLocks noGrp="1"/>
          </p:cNvSpPr>
          <p:nvPr>
            <p:ph type="title"/>
          </p:nvPr>
        </p:nvSpPr>
        <p:spPr>
          <a:xfrm>
            <a:off x="1" y="2631132"/>
            <a:ext cx="11118272" cy="1662546"/>
          </a:xfrm>
        </p:spPr>
        <p:txBody>
          <a:bodyPr/>
          <a:lstStyle/>
          <a:p>
            <a:r>
              <a:rPr lang="en-US" dirty="0"/>
              <a:t>Displays, Keyboards &amp; Mouse</a:t>
            </a:r>
          </a:p>
        </p:txBody>
      </p:sp>
      <p:sp>
        <p:nvSpPr>
          <p:cNvPr id="4" name="Text Placeholder 3">
            <a:extLst>
              <a:ext uri="{FF2B5EF4-FFF2-40B4-BE49-F238E27FC236}">
                <a16:creationId xmlns:a16="http://schemas.microsoft.com/office/drawing/2014/main" id="{D51A6D85-3837-435F-A342-5A3F98172B12}"/>
              </a:ext>
            </a:extLst>
          </p:cNvPr>
          <p:cNvSpPr>
            <a:spLocks noGrp="1"/>
          </p:cNvSpPr>
          <p:nvPr>
            <p:ph type="body" idx="1"/>
          </p:nvPr>
        </p:nvSpPr>
        <p:spPr>
          <a:xfrm>
            <a:off x="838200" y="4593635"/>
            <a:ext cx="4923503" cy="1531862"/>
          </a:xfrm>
        </p:spPr>
        <p:txBody>
          <a:bodyPr vert="horz" lIns="91440" tIns="45720" rIns="91440" bIns="45720" rtlCol="0" anchor="t">
            <a:noAutofit/>
          </a:bodyPr>
          <a:lstStyle/>
          <a:p>
            <a:r>
              <a:rPr lang="en-US" sz="2800" dirty="0"/>
              <a:t>Each computer has a dedicated 27” Screen with Keyboard &amp; Mouse on </a:t>
            </a:r>
            <a:r>
              <a:rPr lang="en-US" sz="2800" dirty="0" err="1"/>
              <a:t>slideout</a:t>
            </a:r>
            <a:r>
              <a:rPr lang="en-US" sz="2800" dirty="0"/>
              <a:t> drawer </a:t>
            </a:r>
          </a:p>
        </p:txBody>
      </p:sp>
      <p:sp>
        <p:nvSpPr>
          <p:cNvPr id="3" name="Date Placeholder 2">
            <a:extLst>
              <a:ext uri="{FF2B5EF4-FFF2-40B4-BE49-F238E27FC236}">
                <a16:creationId xmlns:a16="http://schemas.microsoft.com/office/drawing/2014/main" id="{DA5A38AF-5F12-4DEB-89DB-4B80B9A251CE}"/>
              </a:ext>
            </a:extLst>
          </p:cNvPr>
          <p:cNvSpPr>
            <a:spLocks noGrp="1"/>
          </p:cNvSpPr>
          <p:nvPr>
            <p:ph type="dt" sz="half" idx="11"/>
          </p:nvPr>
        </p:nvSpPr>
        <p:spPr/>
        <p:txBody>
          <a:bodyPr/>
          <a:lstStyle/>
          <a:p>
            <a:r>
              <a:rPr lang="en-US" dirty="0"/>
              <a:t>April 2023</a:t>
            </a:r>
          </a:p>
        </p:txBody>
      </p:sp>
      <p:sp>
        <p:nvSpPr>
          <p:cNvPr id="5" name="Footer Placeholder 4">
            <a:extLst>
              <a:ext uri="{FF2B5EF4-FFF2-40B4-BE49-F238E27FC236}">
                <a16:creationId xmlns:a16="http://schemas.microsoft.com/office/drawing/2014/main" id="{84C8C656-CFD5-4338-8297-78599A48AD5B}"/>
              </a:ext>
            </a:extLst>
          </p:cNvPr>
          <p:cNvSpPr>
            <a:spLocks noGrp="1"/>
          </p:cNvSpPr>
          <p:nvPr>
            <p:ph type="ftr" sz="quarter" idx="12"/>
          </p:nvPr>
        </p:nvSpPr>
        <p:spPr/>
        <p:txBody>
          <a:bodyPr/>
          <a:lstStyle/>
          <a:p>
            <a:r>
              <a:rPr lang="en-US" dirty="0"/>
              <a:t>Woodshop education center</a:t>
            </a:r>
          </a:p>
        </p:txBody>
      </p:sp>
      <p:sp>
        <p:nvSpPr>
          <p:cNvPr id="6" name="Slide Number Placeholder 5">
            <a:extLst>
              <a:ext uri="{FF2B5EF4-FFF2-40B4-BE49-F238E27FC236}">
                <a16:creationId xmlns:a16="http://schemas.microsoft.com/office/drawing/2014/main" id="{6C12D1DB-98A9-477C-8F80-806B56E5CF72}"/>
              </a:ext>
            </a:extLst>
          </p:cNvPr>
          <p:cNvSpPr>
            <a:spLocks noGrp="1"/>
          </p:cNvSpPr>
          <p:nvPr>
            <p:ph type="sldNum" sz="quarter" idx="13"/>
          </p:nvPr>
        </p:nvSpPr>
        <p:spPr/>
        <p:txBody>
          <a:bodyPr/>
          <a:lstStyle/>
          <a:p>
            <a:fld id="{294A09A9-5501-47C1-A89A-A340965A2BE2}" type="slidenum">
              <a:rPr lang="en-US" smtClean="0"/>
              <a:t>4</a:t>
            </a:fld>
            <a:endParaRPr lang="en-US" dirty="0"/>
          </a:p>
        </p:txBody>
      </p:sp>
      <p:pic>
        <p:nvPicPr>
          <p:cNvPr id="8" name="Picture 7" descr="A keyboard and mouse on a desk&#10;&#10;Description automatically generated with medium confidence">
            <a:extLst>
              <a:ext uri="{FF2B5EF4-FFF2-40B4-BE49-F238E27FC236}">
                <a16:creationId xmlns:a16="http://schemas.microsoft.com/office/drawing/2014/main" id="{141C3546-8118-3917-3FAC-0553DB72D4B3}"/>
              </a:ext>
            </a:extLst>
          </p:cNvPr>
          <p:cNvPicPr>
            <a:picLocks noChangeAspect="1"/>
          </p:cNvPicPr>
          <p:nvPr/>
        </p:nvPicPr>
        <p:blipFill>
          <a:blip r:embed="rId4"/>
          <a:stretch>
            <a:fillRect/>
          </a:stretch>
        </p:blipFill>
        <p:spPr>
          <a:xfrm>
            <a:off x="6302477" y="4409240"/>
            <a:ext cx="5260258" cy="1716257"/>
          </a:xfrm>
          <a:prstGeom prst="rect">
            <a:avLst/>
          </a:prstGeom>
        </p:spPr>
      </p:pic>
    </p:spTree>
    <p:extLst>
      <p:ext uri="{BB962C8B-B14F-4D97-AF65-F5344CB8AC3E}">
        <p14:creationId xmlns:p14="http://schemas.microsoft.com/office/powerpoint/2010/main" val="3446797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Placeholder 47" descr="close up of cut logs of wood">
            <a:extLst>
              <a:ext uri="{FF2B5EF4-FFF2-40B4-BE49-F238E27FC236}">
                <a16:creationId xmlns:a16="http://schemas.microsoft.com/office/drawing/2014/main" id="{1F248690-974B-4931-81FC-51CD3F679A29}"/>
              </a:ext>
            </a:extLst>
          </p:cNvPr>
          <p:cNvPicPr>
            <a:picLocks noGrp="1" noChangeAspect="1"/>
          </p:cNvPicPr>
          <p:nvPr>
            <p:ph type="pic" sz="quarter" idx="22"/>
          </p:nvPr>
        </p:nvPicPr>
        <p:blipFill rotWithShape="1">
          <a:blip r:embed="rId2" cstate="email">
            <a:extLst>
              <a:ext uri="{28A0092B-C50C-407E-A947-70E740481C1C}">
                <a14:useLocalDpi xmlns:a14="http://schemas.microsoft.com/office/drawing/2010/main"/>
              </a:ext>
            </a:extLst>
          </a:blip>
          <a:srcRect/>
          <a:stretch/>
        </p:blipFill>
        <p:spPr>
          <a:xfrm>
            <a:off x="0" y="0"/>
            <a:ext cx="12192000" cy="1662113"/>
          </a:xfrm>
        </p:spPr>
      </p:pic>
      <p:sp>
        <p:nvSpPr>
          <p:cNvPr id="50" name="Title 49">
            <a:extLst>
              <a:ext uri="{FF2B5EF4-FFF2-40B4-BE49-F238E27FC236}">
                <a16:creationId xmlns:a16="http://schemas.microsoft.com/office/drawing/2014/main" id="{DECB401E-988F-466F-9DA1-EE593252B045}"/>
              </a:ext>
            </a:extLst>
          </p:cNvPr>
          <p:cNvSpPr>
            <a:spLocks noGrp="1"/>
          </p:cNvSpPr>
          <p:nvPr>
            <p:ph type="title"/>
          </p:nvPr>
        </p:nvSpPr>
        <p:spPr/>
        <p:txBody>
          <a:bodyPr/>
          <a:lstStyle/>
          <a:p>
            <a:r>
              <a:rPr lang="en-US" dirty="0"/>
              <a:t>USB  Ports</a:t>
            </a:r>
          </a:p>
        </p:txBody>
      </p:sp>
      <p:sp>
        <p:nvSpPr>
          <p:cNvPr id="2" name="Date Placeholder 1">
            <a:extLst>
              <a:ext uri="{FF2B5EF4-FFF2-40B4-BE49-F238E27FC236}">
                <a16:creationId xmlns:a16="http://schemas.microsoft.com/office/drawing/2014/main" id="{A6B7D868-8C99-41F3-92E4-A7E8A52FAE7E}"/>
              </a:ext>
            </a:extLst>
          </p:cNvPr>
          <p:cNvSpPr>
            <a:spLocks noGrp="1"/>
          </p:cNvSpPr>
          <p:nvPr>
            <p:ph type="dt" sz="half" idx="10"/>
          </p:nvPr>
        </p:nvSpPr>
        <p:spPr/>
        <p:txBody>
          <a:bodyPr/>
          <a:lstStyle/>
          <a:p>
            <a:r>
              <a:rPr lang="en-US" dirty="0"/>
              <a:t>April 2023</a:t>
            </a:r>
          </a:p>
        </p:txBody>
      </p:sp>
      <p:sp>
        <p:nvSpPr>
          <p:cNvPr id="3" name="Footer Placeholder 2">
            <a:extLst>
              <a:ext uri="{FF2B5EF4-FFF2-40B4-BE49-F238E27FC236}">
                <a16:creationId xmlns:a16="http://schemas.microsoft.com/office/drawing/2014/main" id="{F9631377-83F5-4EAD-885B-C6B1F7585C0D}"/>
              </a:ext>
            </a:extLst>
          </p:cNvPr>
          <p:cNvSpPr>
            <a:spLocks noGrp="1"/>
          </p:cNvSpPr>
          <p:nvPr>
            <p:ph type="ftr" sz="quarter" idx="11"/>
          </p:nvPr>
        </p:nvSpPr>
        <p:spPr/>
        <p:txBody>
          <a:bodyPr/>
          <a:lstStyle/>
          <a:p>
            <a:r>
              <a:rPr lang="en-US" dirty="0"/>
              <a:t>Woodshop Education Center</a:t>
            </a:r>
          </a:p>
        </p:txBody>
      </p:sp>
      <p:sp>
        <p:nvSpPr>
          <p:cNvPr id="4" name="Slide Number Placeholder 3">
            <a:extLst>
              <a:ext uri="{FF2B5EF4-FFF2-40B4-BE49-F238E27FC236}">
                <a16:creationId xmlns:a16="http://schemas.microsoft.com/office/drawing/2014/main" id="{9B60A718-7E5A-4370-AFB2-C0EBC1706640}"/>
              </a:ext>
            </a:extLst>
          </p:cNvPr>
          <p:cNvSpPr>
            <a:spLocks noGrp="1"/>
          </p:cNvSpPr>
          <p:nvPr>
            <p:ph type="sldNum" sz="quarter" idx="12"/>
          </p:nvPr>
        </p:nvSpPr>
        <p:spPr/>
        <p:txBody>
          <a:bodyPr/>
          <a:lstStyle/>
          <a:p>
            <a:fld id="{294A09A9-5501-47C1-A89A-A340965A2BE2}" type="slidenum">
              <a:rPr lang="en-US" smtClean="0"/>
              <a:pPr/>
              <a:t>5</a:t>
            </a:fld>
            <a:endParaRPr lang="en-US" dirty="0"/>
          </a:p>
        </p:txBody>
      </p:sp>
      <p:pic>
        <p:nvPicPr>
          <p:cNvPr id="7" name="Picture 6" descr="A black bird on a wooden surface&#10;&#10;Description automatically generated with low confidence">
            <a:extLst>
              <a:ext uri="{FF2B5EF4-FFF2-40B4-BE49-F238E27FC236}">
                <a16:creationId xmlns:a16="http://schemas.microsoft.com/office/drawing/2014/main" id="{B7DF0AEC-D0F2-ED3A-3F21-1F73195A78E9}"/>
              </a:ext>
            </a:extLst>
          </p:cNvPr>
          <p:cNvPicPr>
            <a:picLocks noChangeAspect="1"/>
          </p:cNvPicPr>
          <p:nvPr/>
        </p:nvPicPr>
        <p:blipFill>
          <a:blip r:embed="rId3"/>
          <a:stretch>
            <a:fillRect/>
          </a:stretch>
        </p:blipFill>
        <p:spPr>
          <a:xfrm>
            <a:off x="7647918" y="2311180"/>
            <a:ext cx="3446801" cy="4410295"/>
          </a:xfrm>
          <a:prstGeom prst="rect">
            <a:avLst/>
          </a:prstGeom>
        </p:spPr>
      </p:pic>
      <p:sp>
        <p:nvSpPr>
          <p:cNvPr id="9" name="TextBox 8">
            <a:extLst>
              <a:ext uri="{FF2B5EF4-FFF2-40B4-BE49-F238E27FC236}">
                <a16:creationId xmlns:a16="http://schemas.microsoft.com/office/drawing/2014/main" id="{7E510B40-0664-2FEB-EA10-6350EDB00654}"/>
              </a:ext>
            </a:extLst>
          </p:cNvPr>
          <p:cNvSpPr txBox="1"/>
          <p:nvPr/>
        </p:nvSpPr>
        <p:spPr>
          <a:xfrm>
            <a:off x="1097279" y="3245224"/>
            <a:ext cx="4882180" cy="1754326"/>
          </a:xfrm>
          <a:prstGeom prst="rect">
            <a:avLst/>
          </a:prstGeom>
          <a:noFill/>
        </p:spPr>
        <p:txBody>
          <a:bodyPr wrap="square" rtlCol="0">
            <a:spAutoFit/>
          </a:bodyPr>
          <a:lstStyle/>
          <a:p>
            <a:r>
              <a:rPr lang="en-US" dirty="0"/>
              <a:t>USB Ports available at every workstation located to the right of the screen on the counter.</a:t>
            </a:r>
          </a:p>
          <a:p>
            <a:endParaRPr lang="en-US" dirty="0"/>
          </a:p>
          <a:p>
            <a:r>
              <a:rPr lang="en-US" dirty="0"/>
              <a:t>Dust cover is provided to minimize the dust accumulation.</a:t>
            </a:r>
          </a:p>
        </p:txBody>
      </p:sp>
    </p:spTree>
    <p:extLst>
      <p:ext uri="{BB962C8B-B14F-4D97-AF65-F5344CB8AC3E}">
        <p14:creationId xmlns:p14="http://schemas.microsoft.com/office/powerpoint/2010/main" val="3645578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close up of tree bark">
            <a:extLst>
              <a:ext uri="{FF2B5EF4-FFF2-40B4-BE49-F238E27FC236}">
                <a16:creationId xmlns:a16="http://schemas.microsoft.com/office/drawing/2014/main" id="{FB979F51-1FDC-4F10-A363-8068A0DC1CD1}"/>
              </a:ext>
            </a:extLst>
          </p:cNvPr>
          <p:cNvPicPr>
            <a:picLocks noGrp="1" noChangeAspect="1"/>
          </p:cNvPicPr>
          <p:nvPr>
            <p:ph type="pic" sz="quarter" idx="11"/>
          </p:nvPr>
        </p:nvPicPr>
        <p:blipFill rotWithShape="1">
          <a:blip r:embed="rId2" cstate="email">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a:ext>
            </a:extLst>
          </a:blip>
          <a:srcRect/>
          <a:stretch/>
        </p:blipFill>
        <p:spPr>
          <a:xfrm>
            <a:off x="0" y="-38905"/>
            <a:ext cx="12261163" cy="6896905"/>
          </a:xfrm>
        </p:spPr>
      </p:pic>
      <p:sp>
        <p:nvSpPr>
          <p:cNvPr id="19" name="Text Placeholder 18">
            <a:extLst>
              <a:ext uri="{FF2B5EF4-FFF2-40B4-BE49-F238E27FC236}">
                <a16:creationId xmlns:a16="http://schemas.microsoft.com/office/drawing/2014/main" id="{94753837-F8EB-4144-857D-D1C03138313A}"/>
              </a:ext>
            </a:extLst>
          </p:cNvPr>
          <p:cNvSpPr>
            <a:spLocks noGrp="1"/>
          </p:cNvSpPr>
          <p:nvPr>
            <p:ph type="body" sz="quarter" idx="10"/>
          </p:nvPr>
        </p:nvSpPr>
        <p:spPr/>
        <p:txBody>
          <a:bodyPr/>
          <a:lstStyle/>
          <a:p>
            <a:r>
              <a:rPr lang="en-US" sz="3600" dirty="0"/>
              <a:t>WAKE UP !!!</a:t>
            </a:r>
          </a:p>
        </p:txBody>
      </p:sp>
      <p:sp>
        <p:nvSpPr>
          <p:cNvPr id="2" name="Date Placeholder 1">
            <a:extLst>
              <a:ext uri="{FF2B5EF4-FFF2-40B4-BE49-F238E27FC236}">
                <a16:creationId xmlns:a16="http://schemas.microsoft.com/office/drawing/2014/main" id="{F7C7447B-077A-4961-86A9-5923BCAB4804}"/>
              </a:ext>
            </a:extLst>
          </p:cNvPr>
          <p:cNvSpPr>
            <a:spLocks noGrp="1"/>
          </p:cNvSpPr>
          <p:nvPr>
            <p:ph type="dt" sz="half" idx="12"/>
          </p:nvPr>
        </p:nvSpPr>
        <p:spPr/>
        <p:txBody>
          <a:bodyPr/>
          <a:lstStyle/>
          <a:p>
            <a:r>
              <a:rPr lang="en-US" dirty="0"/>
              <a:t>April 2023</a:t>
            </a:r>
          </a:p>
        </p:txBody>
      </p:sp>
      <p:sp>
        <p:nvSpPr>
          <p:cNvPr id="3" name="Footer Placeholder 2">
            <a:extLst>
              <a:ext uri="{FF2B5EF4-FFF2-40B4-BE49-F238E27FC236}">
                <a16:creationId xmlns:a16="http://schemas.microsoft.com/office/drawing/2014/main" id="{ABE8F5CA-1242-4729-AC43-4CCF2FB9DCCF}"/>
              </a:ext>
            </a:extLst>
          </p:cNvPr>
          <p:cNvSpPr>
            <a:spLocks noGrp="1"/>
          </p:cNvSpPr>
          <p:nvPr>
            <p:ph type="ftr" sz="quarter" idx="13"/>
          </p:nvPr>
        </p:nvSpPr>
        <p:spPr/>
        <p:txBody>
          <a:bodyPr/>
          <a:lstStyle/>
          <a:p>
            <a:r>
              <a:rPr lang="en-US" dirty="0"/>
              <a:t>Woodshop Education Center</a:t>
            </a:r>
          </a:p>
        </p:txBody>
      </p:sp>
      <p:sp>
        <p:nvSpPr>
          <p:cNvPr id="4" name="Slide Number Placeholder 3">
            <a:extLst>
              <a:ext uri="{FF2B5EF4-FFF2-40B4-BE49-F238E27FC236}">
                <a16:creationId xmlns:a16="http://schemas.microsoft.com/office/drawing/2014/main" id="{D835076A-B549-4546-935E-70B9152B0526}"/>
              </a:ext>
            </a:extLst>
          </p:cNvPr>
          <p:cNvSpPr>
            <a:spLocks noGrp="1"/>
          </p:cNvSpPr>
          <p:nvPr>
            <p:ph type="sldNum" sz="quarter" idx="14"/>
          </p:nvPr>
        </p:nvSpPr>
        <p:spPr/>
        <p:txBody>
          <a:bodyPr/>
          <a:lstStyle/>
          <a:p>
            <a:fld id="{294A09A9-5501-47C1-A89A-A340965A2BE2}" type="slidenum">
              <a:rPr lang="en-US" smtClean="0"/>
              <a:pPr/>
              <a:t>6</a:t>
            </a:fld>
            <a:endParaRPr lang="en-US" dirty="0"/>
          </a:p>
        </p:txBody>
      </p:sp>
      <p:sp>
        <p:nvSpPr>
          <p:cNvPr id="6" name="Title 5">
            <a:extLst>
              <a:ext uri="{FF2B5EF4-FFF2-40B4-BE49-F238E27FC236}">
                <a16:creationId xmlns:a16="http://schemas.microsoft.com/office/drawing/2014/main" id="{2E131684-68BA-2361-C3B4-80B9C4C36217}"/>
              </a:ext>
            </a:extLst>
          </p:cNvPr>
          <p:cNvSpPr>
            <a:spLocks noGrp="1"/>
          </p:cNvSpPr>
          <p:nvPr>
            <p:ph type="title"/>
          </p:nvPr>
        </p:nvSpPr>
        <p:spPr>
          <a:xfrm>
            <a:off x="2143842" y="3406587"/>
            <a:ext cx="7766978" cy="1095853"/>
          </a:xfrm>
        </p:spPr>
        <p:txBody>
          <a:bodyPr/>
          <a:lstStyle/>
          <a:p>
            <a:pPr algn="ctr"/>
            <a:r>
              <a:rPr lang="en-US" b="1" dirty="0"/>
              <a:t>If the screen is dark merely press a key or click the</a:t>
            </a:r>
            <a:br>
              <a:rPr lang="en-US" b="1" dirty="0"/>
            </a:br>
            <a:br>
              <a:rPr lang="en-US" b="1" dirty="0"/>
            </a:br>
            <a:r>
              <a:rPr lang="en-US" b="1" dirty="0"/>
              <a:t>mouse to wake up the computer from a nap</a:t>
            </a:r>
          </a:p>
        </p:txBody>
      </p:sp>
    </p:spTree>
    <p:extLst>
      <p:ext uri="{BB962C8B-B14F-4D97-AF65-F5344CB8AC3E}">
        <p14:creationId xmlns:p14="http://schemas.microsoft.com/office/powerpoint/2010/main" val="5545607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Placeholder 47" descr="close up of cut logs of wood">
            <a:extLst>
              <a:ext uri="{FF2B5EF4-FFF2-40B4-BE49-F238E27FC236}">
                <a16:creationId xmlns:a16="http://schemas.microsoft.com/office/drawing/2014/main" id="{ECEE719C-2C7D-4F56-920C-1AF0B6F0638E}"/>
              </a:ext>
            </a:extLst>
          </p:cNvPr>
          <p:cNvPicPr>
            <a:picLocks noGrp="1" noChangeAspect="1"/>
          </p:cNvPicPr>
          <p:nvPr>
            <p:ph type="pic" sz="quarter" idx="22"/>
          </p:nvPr>
        </p:nvPicPr>
        <p:blipFill rotWithShape="1">
          <a:blip r:embed="rId2" cstate="email">
            <a:extLst>
              <a:ext uri="{28A0092B-C50C-407E-A947-70E740481C1C}">
                <a14:useLocalDpi xmlns:a14="http://schemas.microsoft.com/office/drawing/2010/main"/>
              </a:ext>
            </a:extLst>
          </a:blip>
          <a:srcRect/>
          <a:stretch/>
        </p:blipFill>
        <p:spPr>
          <a:xfrm>
            <a:off x="0" y="0"/>
            <a:ext cx="12192000" cy="1662113"/>
          </a:xfrm>
        </p:spPr>
      </p:pic>
      <p:sp>
        <p:nvSpPr>
          <p:cNvPr id="2" name="Title 1">
            <a:extLst>
              <a:ext uri="{FF2B5EF4-FFF2-40B4-BE49-F238E27FC236}">
                <a16:creationId xmlns:a16="http://schemas.microsoft.com/office/drawing/2014/main" id="{27A6F7BB-30A8-4980-AD4A-2FB0B53FA6C9}"/>
              </a:ext>
            </a:extLst>
          </p:cNvPr>
          <p:cNvSpPr>
            <a:spLocks noGrp="1"/>
          </p:cNvSpPr>
          <p:nvPr>
            <p:ph type="title"/>
          </p:nvPr>
        </p:nvSpPr>
        <p:spPr>
          <a:xfrm>
            <a:off x="1097279" y="457201"/>
            <a:ext cx="9997440" cy="1662113"/>
          </a:xfrm>
        </p:spPr>
        <p:txBody>
          <a:bodyPr/>
          <a:lstStyle/>
          <a:p>
            <a:r>
              <a:rPr lang="en-US" dirty="0"/>
              <a:t>Launcher</a:t>
            </a:r>
          </a:p>
        </p:txBody>
      </p:sp>
      <p:sp>
        <p:nvSpPr>
          <p:cNvPr id="3" name="Date Placeholder 2">
            <a:extLst>
              <a:ext uri="{FF2B5EF4-FFF2-40B4-BE49-F238E27FC236}">
                <a16:creationId xmlns:a16="http://schemas.microsoft.com/office/drawing/2014/main" id="{3B561DDB-4930-40A1-993B-3AD05FD2AE64}"/>
              </a:ext>
            </a:extLst>
          </p:cNvPr>
          <p:cNvSpPr>
            <a:spLocks noGrp="1"/>
          </p:cNvSpPr>
          <p:nvPr>
            <p:ph type="dt" sz="half" idx="23"/>
          </p:nvPr>
        </p:nvSpPr>
        <p:spPr/>
        <p:txBody>
          <a:bodyPr/>
          <a:lstStyle/>
          <a:p>
            <a:r>
              <a:rPr lang="en-US" dirty="0"/>
              <a:t>April 2023</a:t>
            </a:r>
          </a:p>
        </p:txBody>
      </p:sp>
      <p:sp>
        <p:nvSpPr>
          <p:cNvPr id="4" name="Footer Placeholder 3">
            <a:extLst>
              <a:ext uri="{FF2B5EF4-FFF2-40B4-BE49-F238E27FC236}">
                <a16:creationId xmlns:a16="http://schemas.microsoft.com/office/drawing/2014/main" id="{ADA97912-B0E6-44A9-81EA-512F4A0E9158}"/>
              </a:ext>
            </a:extLst>
          </p:cNvPr>
          <p:cNvSpPr>
            <a:spLocks noGrp="1"/>
          </p:cNvSpPr>
          <p:nvPr>
            <p:ph type="ftr" sz="quarter" idx="24"/>
          </p:nvPr>
        </p:nvSpPr>
        <p:spPr/>
        <p:txBody>
          <a:bodyPr/>
          <a:lstStyle/>
          <a:p>
            <a:r>
              <a:rPr lang="en-US" dirty="0"/>
              <a:t>Woodshop Education Center</a:t>
            </a:r>
          </a:p>
        </p:txBody>
      </p:sp>
      <p:sp>
        <p:nvSpPr>
          <p:cNvPr id="5" name="Slide Number Placeholder 4">
            <a:extLst>
              <a:ext uri="{FF2B5EF4-FFF2-40B4-BE49-F238E27FC236}">
                <a16:creationId xmlns:a16="http://schemas.microsoft.com/office/drawing/2014/main" id="{998067AC-1E4B-4A7F-AEA2-B5CA36E97747}"/>
              </a:ext>
            </a:extLst>
          </p:cNvPr>
          <p:cNvSpPr>
            <a:spLocks noGrp="1"/>
          </p:cNvSpPr>
          <p:nvPr>
            <p:ph type="sldNum" sz="quarter" idx="25"/>
          </p:nvPr>
        </p:nvSpPr>
        <p:spPr/>
        <p:txBody>
          <a:bodyPr/>
          <a:lstStyle/>
          <a:p>
            <a:fld id="{294A09A9-5501-47C1-A89A-A340965A2BE2}" type="slidenum">
              <a:rPr lang="en-US" smtClean="0"/>
              <a:pPr/>
              <a:t>7</a:t>
            </a:fld>
            <a:endParaRPr lang="en-US" dirty="0"/>
          </a:p>
        </p:txBody>
      </p:sp>
      <p:pic>
        <p:nvPicPr>
          <p:cNvPr id="19" name="Picture 18" descr="Logo&#10;&#10;Description automatically generated">
            <a:extLst>
              <a:ext uri="{FF2B5EF4-FFF2-40B4-BE49-F238E27FC236}">
                <a16:creationId xmlns:a16="http://schemas.microsoft.com/office/drawing/2014/main" id="{0441A016-238D-760D-DFBF-73870C86432C}"/>
              </a:ext>
            </a:extLst>
          </p:cNvPr>
          <p:cNvPicPr>
            <a:picLocks noChangeAspect="1"/>
          </p:cNvPicPr>
          <p:nvPr/>
        </p:nvPicPr>
        <p:blipFill>
          <a:blip r:embed="rId3"/>
          <a:stretch>
            <a:fillRect/>
          </a:stretch>
        </p:blipFill>
        <p:spPr>
          <a:xfrm>
            <a:off x="1097278" y="2659055"/>
            <a:ext cx="1251475" cy="1069285"/>
          </a:xfrm>
          <a:prstGeom prst="rect">
            <a:avLst/>
          </a:prstGeom>
        </p:spPr>
      </p:pic>
      <p:sp>
        <p:nvSpPr>
          <p:cNvPr id="20" name="TextBox 19">
            <a:extLst>
              <a:ext uri="{FF2B5EF4-FFF2-40B4-BE49-F238E27FC236}">
                <a16:creationId xmlns:a16="http://schemas.microsoft.com/office/drawing/2014/main" id="{C62D83BD-2FBA-A9CA-2C89-5C08A5DF3326}"/>
              </a:ext>
            </a:extLst>
          </p:cNvPr>
          <p:cNvSpPr txBox="1"/>
          <p:nvPr/>
        </p:nvSpPr>
        <p:spPr>
          <a:xfrm>
            <a:off x="2492188" y="2710281"/>
            <a:ext cx="2393576" cy="1200329"/>
          </a:xfrm>
          <a:prstGeom prst="rect">
            <a:avLst/>
          </a:prstGeom>
          <a:noFill/>
        </p:spPr>
        <p:txBody>
          <a:bodyPr wrap="square" rtlCol="0">
            <a:spAutoFit/>
          </a:bodyPr>
          <a:lstStyle/>
          <a:p>
            <a:r>
              <a:rPr lang="en-US" dirty="0"/>
              <a:t>Press Launcher icon </a:t>
            </a:r>
          </a:p>
          <a:p>
            <a:r>
              <a:rPr lang="en-US" dirty="0"/>
              <a:t>To open the Launcher Window</a:t>
            </a:r>
          </a:p>
          <a:p>
            <a:endParaRPr lang="en-US" dirty="0"/>
          </a:p>
        </p:txBody>
      </p:sp>
      <p:pic>
        <p:nvPicPr>
          <p:cNvPr id="24" name="Picture 23" descr="Graphical user interface, application&#10;&#10;Description automatically generated">
            <a:extLst>
              <a:ext uri="{FF2B5EF4-FFF2-40B4-BE49-F238E27FC236}">
                <a16:creationId xmlns:a16="http://schemas.microsoft.com/office/drawing/2014/main" id="{8C1F30EC-DD61-5500-5D46-D08F2C7619EB}"/>
              </a:ext>
            </a:extLst>
          </p:cNvPr>
          <p:cNvPicPr>
            <a:picLocks noChangeAspect="1"/>
          </p:cNvPicPr>
          <p:nvPr/>
        </p:nvPicPr>
        <p:blipFill rotWithShape="1">
          <a:blip r:embed="rId4"/>
          <a:srcRect l="26725" t="22488" r="26725" b="22254"/>
          <a:stretch/>
        </p:blipFill>
        <p:spPr>
          <a:xfrm>
            <a:off x="8023910" y="2393035"/>
            <a:ext cx="3070809" cy="2028970"/>
          </a:xfrm>
          <a:prstGeom prst="rect">
            <a:avLst/>
          </a:prstGeom>
        </p:spPr>
      </p:pic>
      <p:sp>
        <p:nvSpPr>
          <p:cNvPr id="25" name="Arrow: Notched Right 24">
            <a:extLst>
              <a:ext uri="{FF2B5EF4-FFF2-40B4-BE49-F238E27FC236}">
                <a16:creationId xmlns:a16="http://schemas.microsoft.com/office/drawing/2014/main" id="{08797A71-1EE3-A7D0-8EAB-0FC7A09AAECD}"/>
              </a:ext>
            </a:extLst>
          </p:cNvPr>
          <p:cNvSpPr/>
          <p:nvPr/>
        </p:nvSpPr>
        <p:spPr>
          <a:xfrm>
            <a:off x="4933984" y="3238717"/>
            <a:ext cx="978408"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6">
            <a:extLst>
              <a:ext uri="{FF2B5EF4-FFF2-40B4-BE49-F238E27FC236}">
                <a16:creationId xmlns:a16="http://schemas.microsoft.com/office/drawing/2014/main" id="{FC0A065F-6B7F-6971-F07A-CD0134C8EE15}"/>
              </a:ext>
            </a:extLst>
          </p:cNvPr>
          <p:cNvSpPr>
            <a:spLocks noGrp="1"/>
          </p:cNvSpPr>
          <p:nvPr>
            <p:ph type="body" sz="quarter" idx="12"/>
          </p:nvPr>
        </p:nvSpPr>
        <p:spPr>
          <a:xfrm>
            <a:off x="928654" y="4242587"/>
            <a:ext cx="6915464" cy="1200329"/>
          </a:xfrm>
        </p:spPr>
        <p:txBody>
          <a:bodyPr/>
          <a:lstStyle/>
          <a:p>
            <a:r>
              <a:rPr lang="en-US" sz="1800" b="1" dirty="0">
                <a:solidFill>
                  <a:srgbClr val="FF0000"/>
                </a:solidFill>
              </a:rPr>
              <a:t>NOT ALL COMPUTERS ARE EQUAL</a:t>
            </a:r>
          </a:p>
          <a:p>
            <a:r>
              <a:rPr lang="en-US" dirty="0">
                <a:solidFill>
                  <a:srgbClr val="0070C0"/>
                </a:solidFill>
              </a:rPr>
              <a:t>THE LAUNCHER WINDOW DISPLAYS WHAT APPLICATIONS ARE AVAILABLE ON THAT COMPUTER</a:t>
            </a:r>
          </a:p>
        </p:txBody>
      </p:sp>
      <p:sp>
        <p:nvSpPr>
          <p:cNvPr id="54" name="Arrow: Notched Right 53">
            <a:extLst>
              <a:ext uri="{FF2B5EF4-FFF2-40B4-BE49-F238E27FC236}">
                <a16:creationId xmlns:a16="http://schemas.microsoft.com/office/drawing/2014/main" id="{F19900FC-AE6E-8161-1128-7947B1B961BD}"/>
              </a:ext>
            </a:extLst>
          </p:cNvPr>
          <p:cNvSpPr/>
          <p:nvPr/>
        </p:nvSpPr>
        <p:spPr>
          <a:xfrm>
            <a:off x="6456650" y="3238717"/>
            <a:ext cx="978408"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8294AF3-3D56-2605-71DB-90FA9D49D592}"/>
              </a:ext>
            </a:extLst>
          </p:cNvPr>
          <p:cNvSpPr txBox="1"/>
          <p:nvPr/>
        </p:nvSpPr>
        <p:spPr>
          <a:xfrm>
            <a:off x="1013013" y="5578848"/>
            <a:ext cx="10372164" cy="369332"/>
          </a:xfrm>
          <a:prstGeom prst="rect">
            <a:avLst/>
          </a:prstGeom>
          <a:noFill/>
        </p:spPr>
        <p:txBody>
          <a:bodyPr wrap="square" rtlCol="0">
            <a:spAutoFit/>
          </a:bodyPr>
          <a:lstStyle/>
          <a:p>
            <a:r>
              <a:rPr lang="en-US" dirty="0"/>
              <a:t>Listing of applications showing which software is on which computers is located on the shelving.</a:t>
            </a:r>
          </a:p>
        </p:txBody>
      </p:sp>
    </p:spTree>
    <p:extLst>
      <p:ext uri="{BB962C8B-B14F-4D97-AF65-F5344CB8AC3E}">
        <p14:creationId xmlns:p14="http://schemas.microsoft.com/office/powerpoint/2010/main" val="24290527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Placeholder 64" descr="close up of wood">
            <a:extLst>
              <a:ext uri="{FF2B5EF4-FFF2-40B4-BE49-F238E27FC236}">
                <a16:creationId xmlns:a16="http://schemas.microsoft.com/office/drawing/2014/main" id="{4195D7DE-DD89-4108-8CED-30AFBD4D1948}"/>
              </a:ext>
            </a:extLst>
          </p:cNvPr>
          <p:cNvPicPr>
            <a:picLocks noGrp="1" noChangeAspect="1"/>
          </p:cNvPicPr>
          <p:nvPr>
            <p:ph type="pic" sz="quarter" idx="22"/>
          </p:nvPr>
        </p:nvPicPr>
        <p:blipFill rotWithShape="1">
          <a:blip r:embed="rId2" cstate="email">
            <a:extLst>
              <a:ext uri="{BEBA8EAE-BF5A-486C-A8C5-ECC9F3942E4B}">
                <a14:imgProps xmlns:a14="http://schemas.microsoft.com/office/drawing/2010/main">
                  <a14:imgLayer r:embed="rId3">
                    <a14:imgEffect>
                      <a14:colorTemperature colorTemp="9128"/>
                    </a14:imgEffect>
                    <a14:imgEffect>
                      <a14:saturation sat="72000"/>
                    </a14:imgEffect>
                    <a14:imgEffect>
                      <a14:brightnessContrast contrast="8000"/>
                    </a14:imgEffect>
                  </a14:imgLayer>
                </a14:imgProps>
              </a:ext>
              <a:ext uri="{28A0092B-C50C-407E-A947-70E740481C1C}">
                <a14:useLocalDpi xmlns:a14="http://schemas.microsoft.com/office/drawing/2010/main"/>
              </a:ext>
            </a:extLst>
          </a:blip>
          <a:srcRect/>
          <a:stretch/>
        </p:blipFill>
        <p:spPr>
          <a:xfrm>
            <a:off x="0" y="0"/>
            <a:ext cx="12192000" cy="1662113"/>
          </a:xfrm>
        </p:spPr>
      </p:pic>
      <p:sp>
        <p:nvSpPr>
          <p:cNvPr id="71" name="Title 70">
            <a:extLst>
              <a:ext uri="{FF2B5EF4-FFF2-40B4-BE49-F238E27FC236}">
                <a16:creationId xmlns:a16="http://schemas.microsoft.com/office/drawing/2014/main" id="{E0FEE499-AB74-47F2-A52F-76A79317EC9E}"/>
              </a:ext>
            </a:extLst>
          </p:cNvPr>
          <p:cNvSpPr>
            <a:spLocks noGrp="1"/>
          </p:cNvSpPr>
          <p:nvPr>
            <p:ph type="title"/>
          </p:nvPr>
        </p:nvSpPr>
        <p:spPr>
          <a:xfrm>
            <a:off x="1097279" y="457201"/>
            <a:ext cx="9997440" cy="1662113"/>
          </a:xfrm>
        </p:spPr>
        <p:txBody>
          <a:bodyPr/>
          <a:lstStyle/>
          <a:p>
            <a:r>
              <a:rPr lang="en-US" dirty="0"/>
              <a:t>Using the Internet</a:t>
            </a:r>
          </a:p>
        </p:txBody>
      </p:sp>
      <p:sp>
        <p:nvSpPr>
          <p:cNvPr id="3" name="Text Placeholder 2">
            <a:extLst>
              <a:ext uri="{FF2B5EF4-FFF2-40B4-BE49-F238E27FC236}">
                <a16:creationId xmlns:a16="http://schemas.microsoft.com/office/drawing/2014/main" id="{EFB90AB4-D228-4548-B072-726498212362}"/>
              </a:ext>
            </a:extLst>
          </p:cNvPr>
          <p:cNvSpPr>
            <a:spLocks noGrp="1"/>
          </p:cNvSpPr>
          <p:nvPr>
            <p:ph type="body" idx="1"/>
          </p:nvPr>
        </p:nvSpPr>
        <p:spPr>
          <a:xfrm>
            <a:off x="2112776" y="2576515"/>
            <a:ext cx="6708496" cy="636261"/>
          </a:xfrm>
        </p:spPr>
        <p:txBody>
          <a:bodyPr>
            <a:normAutofit/>
          </a:bodyPr>
          <a:lstStyle/>
          <a:p>
            <a:r>
              <a:rPr lang="en-US" b="1" dirty="0"/>
              <a:t> two web browsers – Chrome  &amp;  Edge</a:t>
            </a:r>
          </a:p>
        </p:txBody>
      </p:sp>
      <p:sp>
        <p:nvSpPr>
          <p:cNvPr id="2" name="Date Placeholder 1">
            <a:extLst>
              <a:ext uri="{FF2B5EF4-FFF2-40B4-BE49-F238E27FC236}">
                <a16:creationId xmlns:a16="http://schemas.microsoft.com/office/drawing/2014/main" id="{E944FF64-5B52-4F55-8EFC-A6B5D3126F2B}"/>
              </a:ext>
            </a:extLst>
          </p:cNvPr>
          <p:cNvSpPr>
            <a:spLocks noGrp="1"/>
          </p:cNvSpPr>
          <p:nvPr>
            <p:ph type="dt" sz="half" idx="10"/>
          </p:nvPr>
        </p:nvSpPr>
        <p:spPr/>
        <p:txBody>
          <a:bodyPr/>
          <a:lstStyle/>
          <a:p>
            <a:r>
              <a:rPr lang="en-US" dirty="0"/>
              <a:t>April  2023</a:t>
            </a:r>
          </a:p>
        </p:txBody>
      </p:sp>
      <p:sp>
        <p:nvSpPr>
          <p:cNvPr id="7" name="Footer Placeholder 6">
            <a:extLst>
              <a:ext uri="{FF2B5EF4-FFF2-40B4-BE49-F238E27FC236}">
                <a16:creationId xmlns:a16="http://schemas.microsoft.com/office/drawing/2014/main" id="{BE45337A-4526-4875-92E4-8D568BF6A799}"/>
              </a:ext>
            </a:extLst>
          </p:cNvPr>
          <p:cNvSpPr>
            <a:spLocks noGrp="1"/>
          </p:cNvSpPr>
          <p:nvPr>
            <p:ph type="ftr" sz="quarter" idx="11"/>
          </p:nvPr>
        </p:nvSpPr>
        <p:spPr/>
        <p:txBody>
          <a:bodyPr/>
          <a:lstStyle/>
          <a:p>
            <a:r>
              <a:rPr lang="en-US" dirty="0"/>
              <a:t>Woodshop Education Center</a:t>
            </a:r>
          </a:p>
        </p:txBody>
      </p:sp>
      <p:sp>
        <p:nvSpPr>
          <p:cNvPr id="8" name="Slide Number Placeholder 7">
            <a:extLst>
              <a:ext uri="{FF2B5EF4-FFF2-40B4-BE49-F238E27FC236}">
                <a16:creationId xmlns:a16="http://schemas.microsoft.com/office/drawing/2014/main" id="{FDF02649-7B74-4CBD-BC77-4B93192B743A}"/>
              </a:ext>
            </a:extLst>
          </p:cNvPr>
          <p:cNvSpPr>
            <a:spLocks noGrp="1"/>
          </p:cNvSpPr>
          <p:nvPr>
            <p:ph type="sldNum" sz="quarter" idx="12"/>
          </p:nvPr>
        </p:nvSpPr>
        <p:spPr/>
        <p:txBody>
          <a:bodyPr/>
          <a:lstStyle/>
          <a:p>
            <a:fld id="{294A09A9-5501-47C1-A89A-A340965A2BE2}" type="slidenum">
              <a:rPr lang="en-US" smtClean="0"/>
              <a:pPr/>
              <a:t>8</a:t>
            </a:fld>
            <a:endParaRPr lang="en-US" dirty="0"/>
          </a:p>
        </p:txBody>
      </p:sp>
      <p:sp>
        <p:nvSpPr>
          <p:cNvPr id="15" name="TextBox 14">
            <a:extLst>
              <a:ext uri="{FF2B5EF4-FFF2-40B4-BE49-F238E27FC236}">
                <a16:creationId xmlns:a16="http://schemas.microsoft.com/office/drawing/2014/main" id="{9E321F8D-08F7-62B1-C8D2-6171E073195D}"/>
              </a:ext>
            </a:extLst>
          </p:cNvPr>
          <p:cNvSpPr txBox="1"/>
          <p:nvPr/>
        </p:nvSpPr>
        <p:spPr>
          <a:xfrm>
            <a:off x="2374199" y="4441632"/>
            <a:ext cx="6185648" cy="923330"/>
          </a:xfrm>
          <a:prstGeom prst="rect">
            <a:avLst/>
          </a:prstGeom>
          <a:noFill/>
        </p:spPr>
        <p:txBody>
          <a:bodyPr wrap="square" rtlCol="0">
            <a:spAutoFit/>
          </a:bodyPr>
          <a:lstStyle/>
          <a:p>
            <a:r>
              <a:rPr lang="en-US" dirty="0"/>
              <a:t>These browsers operate in “GUEST” mode.  Which means</a:t>
            </a:r>
          </a:p>
          <a:p>
            <a:endParaRPr lang="en-US" dirty="0"/>
          </a:p>
          <a:p>
            <a:r>
              <a:rPr lang="en-US" dirty="0"/>
              <a:t> for security purposes your passwords will not be saved.</a:t>
            </a:r>
          </a:p>
        </p:txBody>
      </p:sp>
      <p:sp>
        <p:nvSpPr>
          <p:cNvPr id="4" name="TextBox 3">
            <a:extLst>
              <a:ext uri="{FF2B5EF4-FFF2-40B4-BE49-F238E27FC236}">
                <a16:creationId xmlns:a16="http://schemas.microsoft.com/office/drawing/2014/main" id="{85417F72-20C5-C026-506B-74AC1C368003}"/>
              </a:ext>
            </a:extLst>
          </p:cNvPr>
          <p:cNvSpPr txBox="1"/>
          <p:nvPr/>
        </p:nvSpPr>
        <p:spPr>
          <a:xfrm>
            <a:off x="2112776" y="3576606"/>
            <a:ext cx="6708495" cy="369332"/>
          </a:xfrm>
          <a:prstGeom prst="rect">
            <a:avLst/>
          </a:prstGeom>
          <a:noFill/>
        </p:spPr>
        <p:txBody>
          <a:bodyPr wrap="square" rtlCol="0">
            <a:spAutoFit/>
          </a:bodyPr>
          <a:lstStyle/>
          <a:p>
            <a:r>
              <a:rPr lang="en-US" dirty="0"/>
              <a:t>Clicking on either browser will open to the woodshop website</a:t>
            </a:r>
          </a:p>
        </p:txBody>
      </p:sp>
    </p:spTree>
    <p:extLst>
      <p:ext uri="{BB962C8B-B14F-4D97-AF65-F5344CB8AC3E}">
        <p14:creationId xmlns:p14="http://schemas.microsoft.com/office/powerpoint/2010/main" val="2563119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Placeholder 64" descr="close up of wood">
            <a:extLst>
              <a:ext uri="{FF2B5EF4-FFF2-40B4-BE49-F238E27FC236}">
                <a16:creationId xmlns:a16="http://schemas.microsoft.com/office/drawing/2014/main" id="{A386F435-7EEA-4D68-8B9F-BA4923518CFC}"/>
              </a:ext>
            </a:extLst>
          </p:cNvPr>
          <p:cNvPicPr>
            <a:picLocks noGrp="1" noChangeAspect="1"/>
          </p:cNvPicPr>
          <p:nvPr>
            <p:ph type="pic" sz="quarter" idx="22"/>
          </p:nvPr>
        </p:nvPicPr>
        <p:blipFill rotWithShape="1">
          <a:blip r:embed="rId2" cstate="email">
            <a:extLst>
              <a:ext uri="{BEBA8EAE-BF5A-486C-A8C5-ECC9F3942E4B}">
                <a14:imgProps xmlns:a14="http://schemas.microsoft.com/office/drawing/2010/main">
                  <a14:imgLayer r:embed="rId3">
                    <a14:imgEffect>
                      <a14:colorTemperature colorTemp="9128"/>
                    </a14:imgEffect>
                    <a14:imgEffect>
                      <a14:saturation sat="72000"/>
                    </a14:imgEffect>
                    <a14:imgEffect>
                      <a14:brightnessContrast contrast="8000"/>
                    </a14:imgEffect>
                  </a14:imgLayer>
                </a14:imgProps>
              </a:ext>
              <a:ext uri="{28A0092B-C50C-407E-A947-70E740481C1C}">
                <a14:useLocalDpi xmlns:a14="http://schemas.microsoft.com/office/drawing/2010/main"/>
              </a:ext>
            </a:extLst>
          </a:blip>
          <a:srcRect/>
          <a:stretch/>
        </p:blipFill>
        <p:spPr>
          <a:xfrm>
            <a:off x="0" y="0"/>
            <a:ext cx="12192000" cy="1662113"/>
          </a:xfrm>
        </p:spPr>
      </p:pic>
      <p:sp>
        <p:nvSpPr>
          <p:cNvPr id="2" name="Title 1">
            <a:extLst>
              <a:ext uri="{FF2B5EF4-FFF2-40B4-BE49-F238E27FC236}">
                <a16:creationId xmlns:a16="http://schemas.microsoft.com/office/drawing/2014/main" id="{E5F191A4-7839-4F63-B17C-7C366C59488C}"/>
              </a:ext>
            </a:extLst>
          </p:cNvPr>
          <p:cNvSpPr>
            <a:spLocks noGrp="1"/>
          </p:cNvSpPr>
          <p:nvPr>
            <p:ph type="title"/>
          </p:nvPr>
        </p:nvSpPr>
        <p:spPr>
          <a:xfrm>
            <a:off x="1097279" y="457201"/>
            <a:ext cx="9997440" cy="1662113"/>
          </a:xfrm>
        </p:spPr>
        <p:txBody>
          <a:bodyPr>
            <a:normAutofit/>
          </a:bodyPr>
          <a:lstStyle/>
          <a:p>
            <a:r>
              <a:rPr lang="en-US" dirty="0"/>
              <a:t>Where Does the Junk Go?</a:t>
            </a:r>
          </a:p>
        </p:txBody>
      </p:sp>
      <p:sp>
        <p:nvSpPr>
          <p:cNvPr id="4" name="Content Placeholder 3">
            <a:extLst>
              <a:ext uri="{FF2B5EF4-FFF2-40B4-BE49-F238E27FC236}">
                <a16:creationId xmlns:a16="http://schemas.microsoft.com/office/drawing/2014/main" id="{9B9ED227-95A7-4B08-91FE-5E0EF0D41D20}"/>
              </a:ext>
            </a:extLst>
          </p:cNvPr>
          <p:cNvSpPr>
            <a:spLocks noGrp="1"/>
          </p:cNvSpPr>
          <p:nvPr>
            <p:ph sz="half" idx="2"/>
          </p:nvPr>
        </p:nvSpPr>
        <p:spPr>
          <a:xfrm>
            <a:off x="3638695" y="2822362"/>
            <a:ext cx="3064213" cy="654968"/>
          </a:xfrm>
        </p:spPr>
        <p:txBody>
          <a:bodyPr>
            <a:normAutofit fontScale="92500"/>
          </a:bodyPr>
          <a:lstStyle/>
          <a:p>
            <a:pPr marL="0" indent="0">
              <a:buNone/>
            </a:pPr>
            <a:r>
              <a:rPr lang="en-US" i="1" dirty="0">
                <a:effectLst>
                  <a:outerShdw blurRad="38100" dist="38100" dir="2700000" algn="tl">
                    <a:srgbClr val="000000">
                      <a:alpha val="43137"/>
                    </a:srgbClr>
                  </a:outerShdw>
                </a:effectLst>
              </a:rPr>
              <a:t>         </a:t>
            </a:r>
            <a:r>
              <a:rPr lang="en-US" sz="3200" i="1" dirty="0"/>
              <a:t>ARCHIVING</a:t>
            </a:r>
          </a:p>
          <a:p>
            <a:endParaRPr lang="en-US" i="1" dirty="0">
              <a:effectLst>
                <a:outerShdw blurRad="38100" dist="38100" dir="2700000" algn="tl">
                  <a:srgbClr val="000000">
                    <a:alpha val="43137"/>
                  </a:srgbClr>
                </a:outerShdw>
              </a:effectLst>
            </a:endParaRPr>
          </a:p>
        </p:txBody>
      </p:sp>
      <p:sp>
        <p:nvSpPr>
          <p:cNvPr id="6" name="Date Placeholder 5">
            <a:extLst>
              <a:ext uri="{FF2B5EF4-FFF2-40B4-BE49-F238E27FC236}">
                <a16:creationId xmlns:a16="http://schemas.microsoft.com/office/drawing/2014/main" id="{3F133A8C-3B97-4425-9E56-F20597F1FAEC}"/>
              </a:ext>
            </a:extLst>
          </p:cNvPr>
          <p:cNvSpPr>
            <a:spLocks noGrp="1"/>
          </p:cNvSpPr>
          <p:nvPr>
            <p:ph type="dt" sz="half" idx="23"/>
          </p:nvPr>
        </p:nvSpPr>
        <p:spPr/>
        <p:txBody>
          <a:bodyPr/>
          <a:lstStyle/>
          <a:p>
            <a:r>
              <a:rPr lang="en-US" dirty="0"/>
              <a:t>April 2023</a:t>
            </a:r>
          </a:p>
        </p:txBody>
      </p:sp>
      <p:sp>
        <p:nvSpPr>
          <p:cNvPr id="10" name="Footer Placeholder 9">
            <a:extLst>
              <a:ext uri="{FF2B5EF4-FFF2-40B4-BE49-F238E27FC236}">
                <a16:creationId xmlns:a16="http://schemas.microsoft.com/office/drawing/2014/main" id="{F06523BD-E76F-40D9-9A51-B01D3C099230}"/>
              </a:ext>
            </a:extLst>
          </p:cNvPr>
          <p:cNvSpPr>
            <a:spLocks noGrp="1"/>
          </p:cNvSpPr>
          <p:nvPr>
            <p:ph type="ftr" sz="quarter" idx="24"/>
          </p:nvPr>
        </p:nvSpPr>
        <p:spPr/>
        <p:txBody>
          <a:bodyPr/>
          <a:lstStyle/>
          <a:p>
            <a:r>
              <a:rPr lang="en-US" dirty="0"/>
              <a:t>Woodshop Education Center</a:t>
            </a:r>
          </a:p>
        </p:txBody>
      </p:sp>
      <p:sp>
        <p:nvSpPr>
          <p:cNvPr id="11" name="Slide Number Placeholder 10">
            <a:extLst>
              <a:ext uri="{FF2B5EF4-FFF2-40B4-BE49-F238E27FC236}">
                <a16:creationId xmlns:a16="http://schemas.microsoft.com/office/drawing/2014/main" id="{7525AACA-1DD4-4326-94A4-27CF98EB0747}"/>
              </a:ext>
            </a:extLst>
          </p:cNvPr>
          <p:cNvSpPr>
            <a:spLocks noGrp="1"/>
          </p:cNvSpPr>
          <p:nvPr>
            <p:ph type="sldNum" sz="quarter" idx="12"/>
          </p:nvPr>
        </p:nvSpPr>
        <p:spPr/>
        <p:txBody>
          <a:bodyPr/>
          <a:lstStyle/>
          <a:p>
            <a:fld id="{294A09A9-5501-47C1-A89A-A340965A2BE2}" type="slidenum">
              <a:rPr lang="en-US" smtClean="0"/>
              <a:pPr/>
              <a:t>9</a:t>
            </a:fld>
            <a:endParaRPr lang="en-US" dirty="0"/>
          </a:p>
        </p:txBody>
      </p:sp>
      <p:sp>
        <p:nvSpPr>
          <p:cNvPr id="22" name="TextBox 21">
            <a:extLst>
              <a:ext uri="{FF2B5EF4-FFF2-40B4-BE49-F238E27FC236}">
                <a16:creationId xmlns:a16="http://schemas.microsoft.com/office/drawing/2014/main" id="{1D4D2C85-0861-C86F-A7B2-6A427F8AAE3B}"/>
              </a:ext>
            </a:extLst>
          </p:cNvPr>
          <p:cNvSpPr txBox="1"/>
          <p:nvPr/>
        </p:nvSpPr>
        <p:spPr>
          <a:xfrm>
            <a:off x="6908106" y="2737476"/>
            <a:ext cx="4114800" cy="923330"/>
          </a:xfrm>
          <a:prstGeom prst="rect">
            <a:avLst/>
          </a:prstGeom>
          <a:noFill/>
        </p:spPr>
        <p:txBody>
          <a:bodyPr wrap="square" rtlCol="0">
            <a:spAutoFit/>
          </a:bodyPr>
          <a:lstStyle/>
          <a:p>
            <a:r>
              <a:rPr lang="en-US" dirty="0"/>
              <a:t>Personal data left on computers will be archived for 30 days and then destroyed.</a:t>
            </a:r>
          </a:p>
        </p:txBody>
      </p:sp>
      <p:sp>
        <p:nvSpPr>
          <p:cNvPr id="24" name="TextBox 23">
            <a:extLst>
              <a:ext uri="{FF2B5EF4-FFF2-40B4-BE49-F238E27FC236}">
                <a16:creationId xmlns:a16="http://schemas.microsoft.com/office/drawing/2014/main" id="{030B599C-970E-E29E-1941-5B3E65F5255A}"/>
              </a:ext>
            </a:extLst>
          </p:cNvPr>
          <p:cNvSpPr txBox="1"/>
          <p:nvPr/>
        </p:nvSpPr>
        <p:spPr>
          <a:xfrm>
            <a:off x="1009730" y="5165386"/>
            <a:ext cx="10172538" cy="523220"/>
          </a:xfrm>
          <a:prstGeom prst="rect">
            <a:avLst/>
          </a:prstGeom>
          <a:noFill/>
        </p:spPr>
        <p:txBody>
          <a:bodyPr wrap="square" rtlCol="0">
            <a:spAutoFit/>
          </a:bodyPr>
          <a:lstStyle/>
          <a:p>
            <a:pPr algn="ctr"/>
            <a:r>
              <a:rPr lang="en-US" sz="2800" b="1" i="1" dirty="0">
                <a:solidFill>
                  <a:schemeClr val="accent5">
                    <a:lumMod val="75000"/>
                  </a:schemeClr>
                </a:solidFill>
              </a:rPr>
              <a:t>Moral of the Story </a:t>
            </a:r>
            <a:r>
              <a:rPr lang="en-US" sz="2000" dirty="0"/>
              <a:t>– Take your data with you when you leave the computer.</a:t>
            </a:r>
          </a:p>
        </p:txBody>
      </p:sp>
      <p:pic>
        <p:nvPicPr>
          <p:cNvPr id="5" name="Picture 4" descr="A picture containing text, computer, clipart&#10;&#10;Description automatically generated">
            <a:extLst>
              <a:ext uri="{FF2B5EF4-FFF2-40B4-BE49-F238E27FC236}">
                <a16:creationId xmlns:a16="http://schemas.microsoft.com/office/drawing/2014/main" id="{308A1DE5-8823-1CBF-5975-140CD9A20C10}"/>
              </a:ext>
            </a:extLst>
          </p:cNvPr>
          <p:cNvPicPr>
            <a:picLocks noChangeAspect="1"/>
          </p:cNvPicPr>
          <p:nvPr/>
        </p:nvPicPr>
        <p:blipFill>
          <a:blip r:embed="rId4"/>
          <a:stretch>
            <a:fillRect/>
          </a:stretch>
        </p:blipFill>
        <p:spPr>
          <a:xfrm>
            <a:off x="1414196" y="2230691"/>
            <a:ext cx="2489209" cy="2794489"/>
          </a:xfrm>
          <a:prstGeom prst="rect">
            <a:avLst/>
          </a:prstGeom>
        </p:spPr>
      </p:pic>
    </p:spTree>
    <p:extLst>
      <p:ext uri="{BB962C8B-B14F-4D97-AF65-F5344CB8AC3E}">
        <p14:creationId xmlns:p14="http://schemas.microsoft.com/office/powerpoint/2010/main" val="2721508595"/>
      </p:ext>
    </p:extLst>
  </p:cSld>
  <p:clrMapOvr>
    <a:masterClrMapping/>
  </p:clrMapOvr>
</p:sld>
</file>

<file path=ppt/theme/theme1.xml><?xml version="1.0" encoding="utf-8"?>
<a:theme xmlns:a="http://schemas.openxmlformats.org/drawingml/2006/main" name="Office Theme">
  <a:themeElements>
    <a:clrScheme name="Dark Wood">
      <a:dk1>
        <a:srgbClr val="192A2E"/>
      </a:dk1>
      <a:lt1>
        <a:srgbClr val="FFFFFF"/>
      </a:lt1>
      <a:dk2>
        <a:srgbClr val="936959"/>
      </a:dk2>
      <a:lt2>
        <a:srgbClr val="576466"/>
      </a:lt2>
      <a:accent1>
        <a:srgbClr val="192A2E"/>
      </a:accent1>
      <a:accent2>
        <a:srgbClr val="41536D"/>
      </a:accent2>
      <a:accent3>
        <a:srgbClr val="7F3A33"/>
      </a:accent3>
      <a:accent4>
        <a:srgbClr val="B2714B"/>
      </a:accent4>
      <a:accent5>
        <a:srgbClr val="D5C9BD"/>
      </a:accent5>
      <a:accent6>
        <a:srgbClr val="8D9C95"/>
      </a:accent6>
      <a:hlink>
        <a:srgbClr val="EAEAEA"/>
      </a:hlink>
      <a:folHlink>
        <a:srgbClr val="954F72"/>
      </a:folHlink>
    </a:clrScheme>
    <a:fontScheme name="Dark Wood">
      <a:majorFont>
        <a:latin typeface="Bodoni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rk Wood Template_Win32_AP_v2.potx" id="{B9172EDA-FE51-408A-92F2-9CD3D813CA97}" vid="{185EE45A-9B88-4674-B175-0BCC18C71E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1EA95FB-CA08-49B7-ACB3-F9D3CF51D93A}">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2.xml><?xml version="1.0" encoding="utf-8"?>
<ds:datastoreItem xmlns:ds="http://schemas.openxmlformats.org/officeDocument/2006/customXml" ds:itemID="{5571BCEA-BFD4-4A19-A553-5C9F87CB8F22}">
  <ds:schemaRefs>
    <ds:schemaRef ds:uri="http://schemas.microsoft.com/sharepoint/v3/contenttype/forms"/>
  </ds:schemaRefs>
</ds:datastoreItem>
</file>

<file path=customXml/itemProps3.xml><?xml version="1.0" encoding="utf-8"?>
<ds:datastoreItem xmlns:ds="http://schemas.openxmlformats.org/officeDocument/2006/customXml" ds:itemID="{3594F112-2C18-4A4B-8670-27820EBCA1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Dark wood presentation</Template>
  <TotalTime>1063</TotalTime>
  <Words>697</Words>
  <Application>Microsoft Office PowerPoint</Application>
  <PresentationFormat>Widescreen</PresentationFormat>
  <Paragraphs>132</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Avenir Next LT Pro</vt:lpstr>
      <vt:lpstr>Bodoni MT</vt:lpstr>
      <vt:lpstr>Calibri</vt:lpstr>
      <vt:lpstr>Office Theme</vt:lpstr>
      <vt:lpstr>SCW Woodshop Education Center</vt:lpstr>
      <vt:lpstr>What lurks inside this newly renovated Education Center?</vt:lpstr>
      <vt:lpstr>8 Computers</vt:lpstr>
      <vt:lpstr>Displays, Keyboards &amp; Mouse</vt:lpstr>
      <vt:lpstr>USB  Ports</vt:lpstr>
      <vt:lpstr>If the screen is dark merely press a key or click the  mouse to wake up the computer from a nap</vt:lpstr>
      <vt:lpstr>Launcher</vt:lpstr>
      <vt:lpstr>Using the Internet</vt:lpstr>
      <vt:lpstr>Where Does the Junk Go?</vt:lpstr>
      <vt:lpstr>And Then There’s WiFi</vt:lpstr>
      <vt:lpstr>Want to Watch Videos?</vt:lpstr>
      <vt:lpstr>Big Screen TV</vt:lpstr>
      <vt:lpstr> New Printer/Scanner/Copier</vt:lpstr>
      <vt:lpstr>Vectorized Images</vt:lpstr>
      <vt:lpstr>Traditional Library</vt:lpstr>
      <vt:lpstr> What’s Ahead?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SCW Woodshop Education Center</dc:title>
  <dc:creator>Myrna Barnard</dc:creator>
  <cp:lastModifiedBy>Myrna Barnard</cp:lastModifiedBy>
  <cp:revision>1</cp:revision>
  <dcterms:created xsi:type="dcterms:W3CDTF">2023-03-25T22:52:04Z</dcterms:created>
  <dcterms:modified xsi:type="dcterms:W3CDTF">2023-04-03T00:04:51Z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